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11" r:id="rId2"/>
    <p:sldId id="312" r:id="rId3"/>
    <p:sldId id="313" r:id="rId4"/>
    <p:sldId id="314" r:id="rId5"/>
    <p:sldId id="315" r:id="rId6"/>
    <p:sldId id="256" r:id="rId7"/>
    <p:sldId id="258" r:id="rId8"/>
    <p:sldId id="259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333333"/>
    <a:srgbClr val="C5C5C5"/>
    <a:srgbClr val="C0C0C0"/>
    <a:srgbClr val="DDDDDD"/>
    <a:srgbClr val="70A8DA"/>
    <a:srgbClr val="357DA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4" autoAdjust="0"/>
    <p:restoredTop sz="93743" autoAdjust="0"/>
  </p:normalViewPr>
  <p:slideViewPr>
    <p:cSldViewPr>
      <p:cViewPr varScale="1">
        <p:scale>
          <a:sx n="69" d="100"/>
          <a:sy n="69" d="100"/>
        </p:scale>
        <p:origin x="-5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60994D-592B-4E36-A769-653D249D22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031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Rectangle 73"/>
          <p:cNvSpPr>
            <a:spLocks noChangeArrowheads="1"/>
          </p:cNvSpPr>
          <p:nvPr/>
        </p:nvSpPr>
        <p:spPr bwMode="gray">
          <a:xfrm>
            <a:off x="1698625" y="3705225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6" name="Rectangle 44" descr="3"/>
          <p:cNvSpPr>
            <a:spLocks noChangeArrowheads="1"/>
          </p:cNvSpPr>
          <p:nvPr/>
        </p:nvSpPr>
        <p:spPr bwMode="gray">
          <a:xfrm>
            <a:off x="2492375" y="4510088"/>
            <a:ext cx="742950" cy="7445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6" name="Rectangle 34" descr="5"/>
          <p:cNvSpPr>
            <a:spLocks noChangeArrowheads="1"/>
          </p:cNvSpPr>
          <p:nvPr/>
        </p:nvSpPr>
        <p:spPr bwMode="gray">
          <a:xfrm>
            <a:off x="915988" y="4510088"/>
            <a:ext cx="742950" cy="74453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6" name="Rectangle 54"/>
          <p:cNvSpPr>
            <a:spLocks noChangeArrowheads="1"/>
          </p:cNvSpPr>
          <p:nvPr/>
        </p:nvSpPr>
        <p:spPr bwMode="gray">
          <a:xfrm>
            <a:off x="128588" y="3705225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gray">
          <a:xfrm>
            <a:off x="2492375" y="3705225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47" name="Group 75"/>
          <p:cNvGrpSpPr>
            <a:grpSpLocks/>
          </p:cNvGrpSpPr>
          <p:nvPr/>
        </p:nvGrpSpPr>
        <p:grpSpPr bwMode="auto">
          <a:xfrm>
            <a:off x="112713" y="5954713"/>
            <a:ext cx="8936037" cy="631825"/>
            <a:chOff x="71" y="3751"/>
            <a:chExt cx="5629" cy="398"/>
          </a:xfrm>
        </p:grpSpPr>
        <p:sp>
          <p:nvSpPr>
            <p:cNvPr id="3096" name="Freeform 24"/>
            <p:cNvSpPr>
              <a:spLocks/>
            </p:cNvSpPr>
            <p:nvPr userDrawn="1"/>
          </p:nvSpPr>
          <p:spPr bwMode="gray">
            <a:xfrm>
              <a:off x="71" y="3751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64" y="118"/>
                </a:cxn>
                <a:cxn ang="0">
                  <a:pos x="4329" y="0"/>
                </a:cxn>
                <a:cxn ang="0">
                  <a:pos x="5623" y="0"/>
                </a:cxn>
                <a:cxn ang="0">
                  <a:pos x="5626" y="349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gray">
            <a:xfrm>
              <a:off x="71" y="3800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82" y="118"/>
                </a:cxn>
                <a:cxn ang="0">
                  <a:pos x="4345" y="0"/>
                </a:cxn>
                <a:cxn ang="0">
                  <a:pos x="5623" y="6"/>
                </a:cxn>
                <a:cxn ang="0">
                  <a:pos x="5626" y="349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Freeform 26"/>
            <p:cNvSpPr>
              <a:spLocks/>
            </p:cNvSpPr>
            <p:nvPr userDrawn="1"/>
          </p:nvSpPr>
          <p:spPr bwMode="gray">
            <a:xfrm>
              <a:off x="4209" y="3833"/>
              <a:ext cx="1491" cy="88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223" y="0"/>
                </a:cxn>
                <a:cxn ang="0">
                  <a:pos x="1491" y="0"/>
                </a:cxn>
                <a:cxn ang="0">
                  <a:pos x="1488" y="60"/>
                </a:cxn>
                <a:cxn ang="0">
                  <a:pos x="383" y="59"/>
                </a:cxn>
                <a:cxn ang="0">
                  <a:pos x="273" y="88"/>
                </a:cxn>
                <a:cxn ang="0">
                  <a:pos x="0" y="84"/>
                </a:cxn>
              </a:cxnLst>
              <a:rect l="0" t="0" r="r" b="b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9" name="Group 7"/>
          <p:cNvGrpSpPr>
            <a:grpSpLocks/>
          </p:cNvGrpSpPr>
          <p:nvPr/>
        </p:nvGrpSpPr>
        <p:grpSpPr bwMode="auto">
          <a:xfrm rot="10800000">
            <a:off x="6003925" y="1778000"/>
            <a:ext cx="2768600" cy="779463"/>
            <a:chOff x="1566" y="164"/>
            <a:chExt cx="1455" cy="425"/>
          </a:xfrm>
        </p:grpSpPr>
        <p:sp>
          <p:nvSpPr>
            <p:cNvPr id="3080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/>
              <a:ahLst/>
              <a:cxnLst>
                <a:cxn ang="0">
                  <a:pos x="37" y="36"/>
                </a:cxn>
                <a:cxn ang="0">
                  <a:pos x="35" y="36"/>
                </a:cxn>
                <a:cxn ang="0">
                  <a:pos x="30" y="36"/>
                </a:cxn>
                <a:cxn ang="0">
                  <a:pos x="22" y="34"/>
                </a:cxn>
                <a:cxn ang="0">
                  <a:pos x="15" y="30"/>
                </a:cxn>
                <a:cxn ang="0">
                  <a:pos x="7" y="23"/>
                </a:cxn>
                <a:cxn ang="0">
                  <a:pos x="3" y="1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15" y="3"/>
                </a:cxn>
                <a:cxn ang="0">
                  <a:pos x="23" y="5"/>
                </a:cxn>
                <a:cxn ang="0">
                  <a:pos x="30" y="11"/>
                </a:cxn>
                <a:cxn ang="0">
                  <a:pos x="37" y="20"/>
                </a:cxn>
                <a:cxn ang="0">
                  <a:pos x="39" y="34"/>
                </a:cxn>
                <a:cxn ang="0">
                  <a:pos x="39" y="121"/>
                </a:cxn>
                <a:cxn ang="0">
                  <a:pos x="37" y="121"/>
                </a:cxn>
                <a:cxn ang="0">
                  <a:pos x="37" y="36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/>
              <a:ahLst/>
              <a:cxnLst>
                <a:cxn ang="0">
                  <a:pos x="3" y="42"/>
                </a:cxn>
                <a:cxn ang="0">
                  <a:pos x="6" y="42"/>
                </a:cxn>
                <a:cxn ang="0">
                  <a:pos x="12" y="42"/>
                </a:cxn>
                <a:cxn ang="0">
                  <a:pos x="20" y="39"/>
                </a:cxn>
                <a:cxn ang="0">
                  <a:pos x="29" y="35"/>
                </a:cxn>
                <a:cxn ang="0">
                  <a:pos x="37" y="27"/>
                </a:cxn>
                <a:cxn ang="0">
                  <a:pos x="43" y="17"/>
                </a:cxn>
                <a:cxn ang="0">
                  <a:pos x="45" y="2"/>
                </a:cxn>
                <a:cxn ang="0">
                  <a:pos x="43" y="0"/>
                </a:cxn>
                <a:cxn ang="0">
                  <a:pos x="37" y="2"/>
                </a:cxn>
                <a:cxn ang="0">
                  <a:pos x="29" y="3"/>
                </a:cxn>
                <a:cxn ang="0">
                  <a:pos x="19" y="7"/>
                </a:cxn>
                <a:cxn ang="0">
                  <a:pos x="11" y="14"/>
                </a:cxn>
                <a:cxn ang="0">
                  <a:pos x="4" y="23"/>
                </a:cxn>
                <a:cxn ang="0">
                  <a:pos x="0" y="39"/>
                </a:cxn>
                <a:cxn ang="0">
                  <a:pos x="0" y="139"/>
                </a:cxn>
                <a:cxn ang="0">
                  <a:pos x="3" y="139"/>
                </a:cxn>
                <a:cxn ang="0">
                  <a:pos x="3" y="42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/>
              <a:ahLst/>
              <a:cxnLst>
                <a:cxn ang="0">
                  <a:pos x="68" y="67"/>
                </a:cxn>
                <a:cxn ang="0">
                  <a:pos x="67" y="67"/>
                </a:cxn>
                <a:cxn ang="0">
                  <a:pos x="60" y="66"/>
                </a:cxn>
                <a:cxn ang="0">
                  <a:pos x="50" y="64"/>
                </a:cxn>
                <a:cxn ang="0">
                  <a:pos x="41" y="62"/>
                </a:cxn>
                <a:cxn ang="0">
                  <a:pos x="29" y="55"/>
                </a:cxn>
                <a:cxn ang="0">
                  <a:pos x="18" y="47"/>
                </a:cxn>
                <a:cxn ang="0">
                  <a:pos x="10" y="35"/>
                </a:cxn>
                <a:cxn ang="0">
                  <a:pos x="3" y="2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30" y="2"/>
                </a:cxn>
                <a:cxn ang="0">
                  <a:pos x="41" y="6"/>
                </a:cxn>
                <a:cxn ang="0">
                  <a:pos x="53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5" y="45"/>
                </a:cxn>
                <a:cxn ang="0">
                  <a:pos x="79" y="36"/>
                </a:cxn>
                <a:cxn ang="0">
                  <a:pos x="84" y="25"/>
                </a:cxn>
                <a:cxn ang="0">
                  <a:pos x="92" y="16"/>
                </a:cxn>
                <a:cxn ang="0">
                  <a:pos x="106" y="8"/>
                </a:cxn>
                <a:cxn ang="0">
                  <a:pos x="123" y="2"/>
                </a:cxn>
                <a:cxn ang="0">
                  <a:pos x="146" y="0"/>
                </a:cxn>
                <a:cxn ang="0">
                  <a:pos x="145" y="2"/>
                </a:cxn>
                <a:cxn ang="0">
                  <a:pos x="145" y="8"/>
                </a:cxn>
                <a:cxn ang="0">
                  <a:pos x="143" y="17"/>
                </a:cxn>
                <a:cxn ang="0">
                  <a:pos x="139" y="28"/>
                </a:cxn>
                <a:cxn ang="0">
                  <a:pos x="134" y="39"/>
                </a:cxn>
                <a:cxn ang="0">
                  <a:pos x="126" y="49"/>
                </a:cxn>
                <a:cxn ang="0">
                  <a:pos x="114" y="59"/>
                </a:cxn>
                <a:cxn ang="0">
                  <a:pos x="98" y="64"/>
                </a:cxn>
                <a:cxn ang="0">
                  <a:pos x="79" y="67"/>
                </a:cxn>
                <a:cxn ang="0">
                  <a:pos x="79" y="211"/>
                </a:cxn>
                <a:cxn ang="0">
                  <a:pos x="68" y="211"/>
                </a:cxn>
                <a:cxn ang="0">
                  <a:pos x="68" y="67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6" y="67"/>
                </a:cxn>
                <a:cxn ang="0">
                  <a:pos x="59" y="66"/>
                </a:cxn>
                <a:cxn ang="0">
                  <a:pos x="50" y="64"/>
                </a:cxn>
                <a:cxn ang="0">
                  <a:pos x="39" y="62"/>
                </a:cxn>
                <a:cxn ang="0">
                  <a:pos x="28" y="55"/>
                </a:cxn>
                <a:cxn ang="0">
                  <a:pos x="17" y="47"/>
                </a:cxn>
                <a:cxn ang="0">
                  <a:pos x="9" y="35"/>
                </a:cxn>
                <a:cxn ang="0">
                  <a:pos x="2" y="2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9" y="0"/>
                </a:cxn>
                <a:cxn ang="0">
                  <a:pos x="17" y="0"/>
                </a:cxn>
                <a:cxn ang="0">
                  <a:pos x="28" y="2"/>
                </a:cxn>
                <a:cxn ang="0">
                  <a:pos x="40" y="6"/>
                </a:cxn>
                <a:cxn ang="0">
                  <a:pos x="51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4" y="45"/>
                </a:cxn>
                <a:cxn ang="0">
                  <a:pos x="77" y="36"/>
                </a:cxn>
                <a:cxn ang="0">
                  <a:pos x="82" y="25"/>
                </a:cxn>
                <a:cxn ang="0">
                  <a:pos x="91" y="16"/>
                </a:cxn>
                <a:cxn ang="0">
                  <a:pos x="105" y="8"/>
                </a:cxn>
                <a:cxn ang="0">
                  <a:pos x="121" y="2"/>
                </a:cxn>
                <a:cxn ang="0">
                  <a:pos x="144" y="0"/>
                </a:cxn>
                <a:cxn ang="0">
                  <a:pos x="144" y="2"/>
                </a:cxn>
                <a:cxn ang="0">
                  <a:pos x="144" y="8"/>
                </a:cxn>
                <a:cxn ang="0">
                  <a:pos x="141" y="17"/>
                </a:cxn>
                <a:cxn ang="0">
                  <a:pos x="139" y="28"/>
                </a:cxn>
                <a:cxn ang="0">
                  <a:pos x="133" y="39"/>
                </a:cxn>
                <a:cxn ang="0">
                  <a:pos x="125" y="49"/>
                </a:cxn>
                <a:cxn ang="0">
                  <a:pos x="113" y="59"/>
                </a:cxn>
                <a:cxn ang="0">
                  <a:pos x="97" y="64"/>
                </a:cxn>
                <a:cxn ang="0">
                  <a:pos x="77" y="67"/>
                </a:cxn>
                <a:cxn ang="0">
                  <a:pos x="77" y="211"/>
                </a:cxn>
                <a:cxn ang="0">
                  <a:pos x="67" y="211"/>
                </a:cxn>
                <a:cxn ang="0">
                  <a:pos x="67" y="67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/>
              <a:ahLst/>
              <a:cxnLst>
                <a:cxn ang="0">
                  <a:pos x="42" y="43"/>
                </a:cxn>
                <a:cxn ang="0">
                  <a:pos x="39" y="42"/>
                </a:cxn>
                <a:cxn ang="0">
                  <a:pos x="33" y="42"/>
                </a:cxn>
                <a:cxn ang="0">
                  <a:pos x="25" y="39"/>
                </a:cxn>
                <a:cxn ang="0">
                  <a:pos x="16" y="35"/>
                </a:cxn>
                <a:cxn ang="0">
                  <a:pos x="8" y="27"/>
                </a:cxn>
                <a:cxn ang="0">
                  <a:pos x="2" y="1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21" y="3"/>
                </a:cxn>
                <a:cxn ang="0">
                  <a:pos x="29" y="8"/>
                </a:cxn>
                <a:cxn ang="0">
                  <a:pos x="37" y="15"/>
                </a:cxn>
                <a:cxn ang="0">
                  <a:pos x="42" y="26"/>
                </a:cxn>
                <a:cxn ang="0">
                  <a:pos x="45" y="39"/>
                </a:cxn>
                <a:cxn ang="0">
                  <a:pos x="45" y="38"/>
                </a:cxn>
                <a:cxn ang="0">
                  <a:pos x="45" y="34"/>
                </a:cxn>
                <a:cxn ang="0">
                  <a:pos x="46" y="27"/>
                </a:cxn>
                <a:cxn ang="0">
                  <a:pos x="49" y="20"/>
                </a:cxn>
                <a:cxn ang="0">
                  <a:pos x="54" y="14"/>
                </a:cxn>
                <a:cxn ang="0">
                  <a:pos x="62" y="7"/>
                </a:cxn>
                <a:cxn ang="0">
                  <a:pos x="73" y="3"/>
                </a:cxn>
                <a:cxn ang="0">
                  <a:pos x="89" y="0"/>
                </a:cxn>
                <a:cxn ang="0">
                  <a:pos x="89" y="3"/>
                </a:cxn>
                <a:cxn ang="0">
                  <a:pos x="88" y="10"/>
                </a:cxn>
                <a:cxn ang="0">
                  <a:pos x="87" y="18"/>
                </a:cxn>
                <a:cxn ang="0">
                  <a:pos x="81" y="26"/>
                </a:cxn>
                <a:cxn ang="0">
                  <a:pos x="74" y="34"/>
                </a:cxn>
                <a:cxn ang="0">
                  <a:pos x="64" y="41"/>
                </a:cxn>
                <a:cxn ang="0">
                  <a:pos x="47" y="43"/>
                </a:cxn>
                <a:cxn ang="0">
                  <a:pos x="47" y="132"/>
                </a:cxn>
                <a:cxn ang="0">
                  <a:pos x="42" y="132"/>
                </a:cxn>
                <a:cxn ang="0">
                  <a:pos x="42" y="43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/>
              <a:ahLst/>
              <a:cxnLst>
                <a:cxn ang="0">
                  <a:pos x="43" y="43"/>
                </a:cxn>
                <a:cxn ang="0">
                  <a:pos x="41" y="43"/>
                </a:cxn>
                <a:cxn ang="0">
                  <a:pos x="35" y="43"/>
                </a:cxn>
                <a:cxn ang="0">
                  <a:pos x="27" y="41"/>
                </a:cxn>
                <a:cxn ang="0">
                  <a:pos x="18" y="35"/>
                </a:cxn>
                <a:cxn ang="0">
                  <a:pos x="8" y="28"/>
                </a:cxn>
                <a:cxn ang="0">
                  <a:pos x="3" y="1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17" y="1"/>
                </a:cxn>
                <a:cxn ang="0">
                  <a:pos x="26" y="6"/>
                </a:cxn>
                <a:cxn ang="0">
                  <a:pos x="35" y="12"/>
                </a:cxn>
                <a:cxn ang="0">
                  <a:pos x="42" y="24"/>
                </a:cxn>
                <a:cxn ang="0">
                  <a:pos x="48" y="41"/>
                </a:cxn>
                <a:cxn ang="0">
                  <a:pos x="48" y="90"/>
                </a:cxn>
                <a:cxn ang="0">
                  <a:pos x="48" y="88"/>
                </a:cxn>
                <a:cxn ang="0">
                  <a:pos x="48" y="82"/>
                </a:cxn>
                <a:cxn ang="0">
                  <a:pos x="50" y="74"/>
                </a:cxn>
                <a:cxn ang="0">
                  <a:pos x="54" y="66"/>
                </a:cxn>
                <a:cxn ang="0">
                  <a:pos x="61" y="58"/>
                </a:cxn>
                <a:cxn ang="0">
                  <a:pos x="72" y="53"/>
                </a:cxn>
                <a:cxn ang="0">
                  <a:pos x="87" y="50"/>
                </a:cxn>
                <a:cxn ang="0">
                  <a:pos x="88" y="51"/>
                </a:cxn>
                <a:cxn ang="0">
                  <a:pos x="88" y="57"/>
                </a:cxn>
                <a:cxn ang="0">
                  <a:pos x="87" y="64"/>
                </a:cxn>
                <a:cxn ang="0">
                  <a:pos x="84" y="72"/>
                </a:cxn>
                <a:cxn ang="0">
                  <a:pos x="80" y="80"/>
                </a:cxn>
                <a:cxn ang="0">
                  <a:pos x="73" y="86"/>
                </a:cxn>
                <a:cxn ang="0">
                  <a:pos x="62" y="92"/>
                </a:cxn>
                <a:cxn ang="0">
                  <a:pos x="48" y="93"/>
                </a:cxn>
                <a:cxn ang="0">
                  <a:pos x="48" y="186"/>
                </a:cxn>
                <a:cxn ang="0">
                  <a:pos x="43" y="186"/>
                </a:cxn>
                <a:cxn ang="0">
                  <a:pos x="43" y="143"/>
                </a:cxn>
                <a:cxn ang="0">
                  <a:pos x="42" y="143"/>
                </a:cxn>
                <a:cxn ang="0">
                  <a:pos x="37" y="142"/>
                </a:cxn>
                <a:cxn ang="0">
                  <a:pos x="29" y="140"/>
                </a:cxn>
                <a:cxn ang="0">
                  <a:pos x="22" y="136"/>
                </a:cxn>
                <a:cxn ang="0">
                  <a:pos x="14" y="130"/>
                </a:cxn>
                <a:cxn ang="0">
                  <a:pos x="8" y="120"/>
                </a:cxn>
                <a:cxn ang="0">
                  <a:pos x="7" y="105"/>
                </a:cxn>
                <a:cxn ang="0">
                  <a:pos x="8" y="105"/>
                </a:cxn>
                <a:cxn ang="0">
                  <a:pos x="12" y="107"/>
                </a:cxn>
                <a:cxn ang="0">
                  <a:pos x="19" y="108"/>
                </a:cxn>
                <a:cxn ang="0">
                  <a:pos x="26" y="111"/>
                </a:cxn>
                <a:cxn ang="0">
                  <a:pos x="34" y="117"/>
                </a:cxn>
                <a:cxn ang="0">
                  <a:pos x="39" y="127"/>
                </a:cxn>
                <a:cxn ang="0">
                  <a:pos x="43" y="140"/>
                </a:cxn>
                <a:cxn ang="0">
                  <a:pos x="43" y="43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/>
              <a:ahLst/>
              <a:cxnLst>
                <a:cxn ang="0">
                  <a:pos x="85" y="84"/>
                </a:cxn>
                <a:cxn ang="0">
                  <a:pos x="101" y="81"/>
                </a:cxn>
                <a:cxn ang="0">
                  <a:pos x="124" y="73"/>
                </a:cxn>
                <a:cxn ang="0">
                  <a:pos x="148" y="56"/>
                </a:cxn>
                <a:cxn ang="0">
                  <a:pos x="163" y="23"/>
                </a:cxn>
                <a:cxn ang="0">
                  <a:pos x="163" y="0"/>
                </a:cxn>
                <a:cxn ang="0">
                  <a:pos x="148" y="0"/>
                </a:cxn>
                <a:cxn ang="0">
                  <a:pos x="125" y="6"/>
                </a:cxn>
                <a:cxn ang="0">
                  <a:pos x="101" y="22"/>
                </a:cxn>
                <a:cxn ang="0">
                  <a:pos x="82" y="54"/>
                </a:cxn>
                <a:cxn ang="0">
                  <a:pos x="77" y="173"/>
                </a:cxn>
                <a:cxn ang="0">
                  <a:pos x="77" y="165"/>
                </a:cxn>
                <a:cxn ang="0">
                  <a:pos x="71" y="146"/>
                </a:cxn>
                <a:cxn ang="0">
                  <a:pos x="60" y="123"/>
                </a:cxn>
                <a:cxn ang="0">
                  <a:pos x="38" y="104"/>
                </a:cxn>
                <a:cxn ang="0">
                  <a:pos x="0" y="96"/>
                </a:cxn>
                <a:cxn ang="0">
                  <a:pos x="0" y="103"/>
                </a:cxn>
                <a:cxn ang="0">
                  <a:pos x="0" y="120"/>
                </a:cxn>
                <a:cxn ang="0">
                  <a:pos x="8" y="143"/>
                </a:cxn>
                <a:cxn ang="0">
                  <a:pos x="24" y="163"/>
                </a:cxn>
                <a:cxn ang="0">
                  <a:pos x="55" y="177"/>
                </a:cxn>
                <a:cxn ang="0">
                  <a:pos x="77" y="356"/>
                </a:cxn>
                <a:cxn ang="0">
                  <a:pos x="82" y="274"/>
                </a:cxn>
                <a:cxn ang="0">
                  <a:pos x="91" y="273"/>
                </a:cxn>
                <a:cxn ang="0">
                  <a:pos x="112" y="267"/>
                </a:cxn>
                <a:cxn ang="0">
                  <a:pos x="135" y="252"/>
                </a:cxn>
                <a:cxn ang="0">
                  <a:pos x="151" y="224"/>
                </a:cxn>
                <a:cxn ang="0">
                  <a:pos x="152" y="203"/>
                </a:cxn>
                <a:cxn ang="0">
                  <a:pos x="137" y="204"/>
                </a:cxn>
                <a:cxn ang="0">
                  <a:pos x="117" y="211"/>
                </a:cxn>
                <a:cxn ang="0">
                  <a:pos x="97" y="231"/>
                </a:cxn>
                <a:cxn ang="0">
                  <a:pos x="82" y="267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/>
              <a:ahLst/>
              <a:cxnLst>
                <a:cxn ang="0">
                  <a:pos x="43" y="162"/>
                </a:cxn>
                <a:cxn ang="0">
                  <a:pos x="36" y="160"/>
                </a:cxn>
                <a:cxn ang="0">
                  <a:pos x="23" y="155"/>
                </a:cxn>
                <a:cxn ang="0">
                  <a:pos x="12" y="141"/>
                </a:cxn>
                <a:cxn ang="0">
                  <a:pos x="12" y="129"/>
                </a:cxn>
                <a:cxn ang="0">
                  <a:pos x="23" y="132"/>
                </a:cxn>
                <a:cxn ang="0">
                  <a:pos x="38" y="145"/>
                </a:cxn>
                <a:cxn ang="0">
                  <a:pos x="43" y="108"/>
                </a:cxn>
                <a:cxn ang="0">
                  <a:pos x="35" y="106"/>
                </a:cxn>
                <a:cxn ang="0">
                  <a:pos x="20" y="101"/>
                </a:cxn>
                <a:cxn ang="0">
                  <a:pos x="7" y="83"/>
                </a:cxn>
                <a:cxn ang="0">
                  <a:pos x="7" y="70"/>
                </a:cxn>
                <a:cxn ang="0">
                  <a:pos x="17" y="71"/>
                </a:cxn>
                <a:cxn ang="0">
                  <a:pos x="31" y="81"/>
                </a:cxn>
                <a:cxn ang="0">
                  <a:pos x="43" y="105"/>
                </a:cxn>
                <a:cxn ang="0">
                  <a:pos x="40" y="43"/>
                </a:cxn>
                <a:cxn ang="0">
                  <a:pos x="26" y="39"/>
                </a:cxn>
                <a:cxn ang="0">
                  <a:pos x="8" y="2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23" y="5"/>
                </a:cxn>
                <a:cxn ang="0">
                  <a:pos x="39" y="23"/>
                </a:cxn>
                <a:cxn ang="0">
                  <a:pos x="46" y="38"/>
                </a:cxn>
                <a:cxn ang="0">
                  <a:pos x="51" y="24"/>
                </a:cxn>
                <a:cxn ang="0">
                  <a:pos x="66" y="8"/>
                </a:cxn>
                <a:cxn ang="0">
                  <a:pos x="92" y="0"/>
                </a:cxn>
                <a:cxn ang="0">
                  <a:pos x="90" y="8"/>
                </a:cxn>
                <a:cxn ang="0">
                  <a:pos x="82" y="25"/>
                </a:cxn>
                <a:cxn ang="0">
                  <a:pos x="63" y="40"/>
                </a:cxn>
                <a:cxn ang="0">
                  <a:pos x="49" y="124"/>
                </a:cxn>
                <a:cxn ang="0">
                  <a:pos x="50" y="116"/>
                </a:cxn>
                <a:cxn ang="0">
                  <a:pos x="59" y="100"/>
                </a:cxn>
                <a:cxn ang="0">
                  <a:pos x="81" y="92"/>
                </a:cxn>
                <a:cxn ang="0">
                  <a:pos x="80" y="98"/>
                </a:cxn>
                <a:cxn ang="0">
                  <a:pos x="73" y="114"/>
                </a:cxn>
                <a:cxn ang="0">
                  <a:pos x="59" y="127"/>
                </a:cxn>
                <a:cxn ang="0">
                  <a:pos x="49" y="210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/>
              <a:ahLst/>
              <a:cxnLst>
                <a:cxn ang="0">
                  <a:pos x="61" y="225"/>
                </a:cxn>
                <a:cxn ang="0">
                  <a:pos x="54" y="225"/>
                </a:cxn>
                <a:cxn ang="0">
                  <a:pos x="38" y="219"/>
                </a:cxn>
                <a:cxn ang="0">
                  <a:pos x="23" y="206"/>
                </a:cxn>
                <a:cxn ang="0">
                  <a:pos x="15" y="180"/>
                </a:cxn>
                <a:cxn ang="0">
                  <a:pos x="23" y="180"/>
                </a:cxn>
                <a:cxn ang="0">
                  <a:pos x="38" y="186"/>
                </a:cxn>
                <a:cxn ang="0">
                  <a:pos x="54" y="205"/>
                </a:cxn>
                <a:cxn ang="0">
                  <a:pos x="61" y="151"/>
                </a:cxn>
                <a:cxn ang="0">
                  <a:pos x="52" y="149"/>
                </a:cxn>
                <a:cxn ang="0">
                  <a:pos x="34" y="144"/>
                </a:cxn>
                <a:cxn ang="0">
                  <a:pos x="16" y="128"/>
                </a:cxn>
                <a:cxn ang="0">
                  <a:pos x="8" y="98"/>
                </a:cxn>
                <a:cxn ang="0">
                  <a:pos x="15" y="97"/>
                </a:cxn>
                <a:cxn ang="0">
                  <a:pos x="29" y="101"/>
                </a:cxn>
                <a:cxn ang="0">
                  <a:pos x="47" y="116"/>
                </a:cxn>
                <a:cxn ang="0">
                  <a:pos x="61" y="147"/>
                </a:cxn>
                <a:cxn ang="0">
                  <a:pos x="58" y="60"/>
                </a:cxn>
                <a:cxn ang="0">
                  <a:pos x="44" y="58"/>
                </a:cxn>
                <a:cxn ang="0">
                  <a:pos x="25" y="50"/>
                </a:cxn>
                <a:cxn ang="0">
                  <a:pos x="8" y="3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7" y="5"/>
                </a:cxn>
                <a:cxn ang="0">
                  <a:pos x="48" y="21"/>
                </a:cxn>
                <a:cxn ang="0">
                  <a:pos x="65" y="56"/>
                </a:cxn>
                <a:cxn ang="0">
                  <a:pos x="66" y="48"/>
                </a:cxn>
                <a:cxn ang="0">
                  <a:pos x="77" y="28"/>
                </a:cxn>
                <a:cxn ang="0">
                  <a:pos x="96" y="9"/>
                </a:cxn>
                <a:cxn ang="0">
                  <a:pos x="128" y="0"/>
                </a:cxn>
                <a:cxn ang="0">
                  <a:pos x="127" y="9"/>
                </a:cxn>
                <a:cxn ang="0">
                  <a:pos x="119" y="31"/>
                </a:cxn>
                <a:cxn ang="0">
                  <a:pos x="101" y="51"/>
                </a:cxn>
                <a:cxn ang="0">
                  <a:pos x="67" y="60"/>
                </a:cxn>
                <a:cxn ang="0">
                  <a:pos x="69" y="170"/>
                </a:cxn>
                <a:cxn ang="0">
                  <a:pos x="73" y="155"/>
                </a:cxn>
                <a:cxn ang="0">
                  <a:pos x="86" y="136"/>
                </a:cxn>
                <a:cxn ang="0">
                  <a:pos x="113" y="128"/>
                </a:cxn>
                <a:cxn ang="0">
                  <a:pos x="112" y="136"/>
                </a:cxn>
                <a:cxn ang="0">
                  <a:pos x="105" y="153"/>
                </a:cxn>
                <a:cxn ang="0">
                  <a:pos x="92" y="172"/>
                </a:cxn>
                <a:cxn ang="0">
                  <a:pos x="67" y="180"/>
                </a:cxn>
                <a:cxn ang="0">
                  <a:pos x="61" y="292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/>
              <a:ahLst/>
              <a:cxnLst>
                <a:cxn ang="0">
                  <a:pos x="31" y="164"/>
                </a:cxn>
                <a:cxn ang="0">
                  <a:pos x="23" y="163"/>
                </a:cxn>
                <a:cxn ang="0">
                  <a:pos x="8" y="155"/>
                </a:cxn>
                <a:cxn ang="0">
                  <a:pos x="0" y="132"/>
                </a:cxn>
                <a:cxn ang="0">
                  <a:pos x="7" y="132"/>
                </a:cxn>
                <a:cxn ang="0">
                  <a:pos x="22" y="139"/>
                </a:cxn>
                <a:cxn ang="0">
                  <a:pos x="31" y="160"/>
                </a:cxn>
                <a:cxn ang="0">
                  <a:pos x="29" y="101"/>
                </a:cxn>
                <a:cxn ang="0">
                  <a:pos x="16" y="97"/>
                </a:cxn>
                <a:cxn ang="0">
                  <a:pos x="3" y="83"/>
                </a:cxn>
                <a:cxn ang="0">
                  <a:pos x="3" y="70"/>
                </a:cxn>
                <a:cxn ang="0">
                  <a:pos x="15" y="74"/>
                </a:cxn>
                <a:cxn ang="0">
                  <a:pos x="27" y="86"/>
                </a:cxn>
                <a:cxn ang="0">
                  <a:pos x="31" y="31"/>
                </a:cxn>
                <a:cxn ang="0">
                  <a:pos x="33" y="23"/>
                </a:cxn>
                <a:cxn ang="0">
                  <a:pos x="41" y="8"/>
                </a:cxn>
                <a:cxn ang="0">
                  <a:pos x="62" y="0"/>
                </a:cxn>
                <a:cxn ang="0">
                  <a:pos x="61" y="8"/>
                </a:cxn>
                <a:cxn ang="0">
                  <a:pos x="53" y="23"/>
                </a:cxn>
                <a:cxn ang="0">
                  <a:pos x="35" y="31"/>
                </a:cxn>
                <a:cxn ang="0">
                  <a:pos x="35" y="75"/>
                </a:cxn>
                <a:cxn ang="0">
                  <a:pos x="39" y="62"/>
                </a:cxn>
                <a:cxn ang="0">
                  <a:pos x="54" y="48"/>
                </a:cxn>
                <a:cxn ang="0">
                  <a:pos x="68" y="48"/>
                </a:cxn>
                <a:cxn ang="0">
                  <a:pos x="66" y="59"/>
                </a:cxn>
                <a:cxn ang="0">
                  <a:pos x="58" y="72"/>
                </a:cxn>
                <a:cxn ang="0">
                  <a:pos x="35" y="82"/>
                </a:cxn>
                <a:cxn ang="0">
                  <a:pos x="35" y="143"/>
                </a:cxn>
                <a:cxn ang="0">
                  <a:pos x="38" y="132"/>
                </a:cxn>
                <a:cxn ang="0">
                  <a:pos x="49" y="122"/>
                </a:cxn>
                <a:cxn ang="0">
                  <a:pos x="60" y="122"/>
                </a:cxn>
                <a:cxn ang="0">
                  <a:pos x="58" y="133"/>
                </a:cxn>
                <a:cxn ang="0">
                  <a:pos x="47" y="144"/>
                </a:cxn>
                <a:cxn ang="0">
                  <a:pos x="35" y="25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/>
              <a:ahLst/>
              <a:cxnLst>
                <a:cxn ang="0">
                  <a:pos x="52" y="272"/>
                </a:cxn>
                <a:cxn ang="0">
                  <a:pos x="44" y="270"/>
                </a:cxn>
                <a:cxn ang="0">
                  <a:pos x="26" y="265"/>
                </a:cxn>
                <a:cxn ang="0">
                  <a:pos x="8" y="249"/>
                </a:cxn>
                <a:cxn ang="0">
                  <a:pos x="0" y="219"/>
                </a:cxn>
                <a:cxn ang="0">
                  <a:pos x="8" y="219"/>
                </a:cxn>
                <a:cxn ang="0">
                  <a:pos x="25" y="223"/>
                </a:cxn>
                <a:cxn ang="0">
                  <a:pos x="41" y="235"/>
                </a:cxn>
                <a:cxn ang="0">
                  <a:pos x="52" y="265"/>
                </a:cxn>
                <a:cxn ang="0">
                  <a:pos x="50" y="168"/>
                </a:cxn>
                <a:cxn ang="0">
                  <a:pos x="35" y="165"/>
                </a:cxn>
                <a:cxn ang="0">
                  <a:pos x="17" y="156"/>
                </a:cxn>
                <a:cxn ang="0">
                  <a:pos x="3" y="134"/>
                </a:cxn>
                <a:cxn ang="0">
                  <a:pos x="3" y="116"/>
                </a:cxn>
                <a:cxn ang="0">
                  <a:pos x="19" y="120"/>
                </a:cxn>
                <a:cxn ang="0">
                  <a:pos x="39" y="133"/>
                </a:cxn>
                <a:cxn ang="0">
                  <a:pos x="52" y="161"/>
                </a:cxn>
                <a:cxn ang="0">
                  <a:pos x="53" y="50"/>
                </a:cxn>
                <a:cxn ang="0">
                  <a:pos x="54" y="36"/>
                </a:cxn>
                <a:cxn ang="0">
                  <a:pos x="65" y="17"/>
                </a:cxn>
                <a:cxn ang="0">
                  <a:pos x="87" y="3"/>
                </a:cxn>
                <a:cxn ang="0">
                  <a:pos x="103" y="3"/>
                </a:cxn>
                <a:cxn ang="0">
                  <a:pos x="99" y="21"/>
                </a:cxn>
                <a:cxn ang="0">
                  <a:pos x="84" y="42"/>
                </a:cxn>
                <a:cxn ang="0">
                  <a:pos x="58" y="52"/>
                </a:cxn>
                <a:cxn ang="0">
                  <a:pos x="58" y="127"/>
                </a:cxn>
                <a:cxn ang="0">
                  <a:pos x="61" y="112"/>
                </a:cxn>
                <a:cxn ang="0">
                  <a:pos x="72" y="94"/>
                </a:cxn>
                <a:cxn ang="0">
                  <a:pos x="93" y="80"/>
                </a:cxn>
                <a:cxn ang="0">
                  <a:pos x="111" y="80"/>
                </a:cxn>
                <a:cxn ang="0">
                  <a:pos x="111" y="91"/>
                </a:cxn>
                <a:cxn ang="0">
                  <a:pos x="107" y="108"/>
                </a:cxn>
                <a:cxn ang="0">
                  <a:pos x="91" y="126"/>
                </a:cxn>
                <a:cxn ang="0">
                  <a:pos x="58" y="135"/>
                </a:cxn>
                <a:cxn ang="0">
                  <a:pos x="58" y="236"/>
                </a:cxn>
                <a:cxn ang="0">
                  <a:pos x="61" y="223"/>
                </a:cxn>
                <a:cxn ang="0">
                  <a:pos x="73" y="208"/>
                </a:cxn>
                <a:cxn ang="0">
                  <a:pos x="97" y="200"/>
                </a:cxn>
                <a:cxn ang="0">
                  <a:pos x="99" y="207"/>
                </a:cxn>
                <a:cxn ang="0">
                  <a:pos x="97" y="220"/>
                </a:cxn>
                <a:cxn ang="0">
                  <a:pos x="87" y="235"/>
                </a:cxn>
                <a:cxn ang="0">
                  <a:pos x="58" y="245"/>
                </a:cxn>
                <a:cxn ang="0">
                  <a:pos x="52" y="42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/>
              <a:ahLst/>
              <a:cxnLst>
                <a:cxn ang="0">
                  <a:pos x="52" y="176"/>
                </a:cxn>
                <a:cxn ang="0">
                  <a:pos x="59" y="176"/>
                </a:cxn>
                <a:cxn ang="0">
                  <a:pos x="74" y="169"/>
                </a:cxn>
                <a:cxn ang="0">
                  <a:pos x="86" y="154"/>
                </a:cxn>
                <a:cxn ang="0">
                  <a:pos x="86" y="141"/>
                </a:cxn>
                <a:cxn ang="0">
                  <a:pos x="74" y="143"/>
                </a:cxn>
                <a:cxn ang="0">
                  <a:pos x="58" y="158"/>
                </a:cxn>
                <a:cxn ang="0">
                  <a:pos x="52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2" y="115"/>
                </a:cxn>
                <a:cxn ang="0">
                  <a:pos x="55" y="48"/>
                </a:cxn>
                <a:cxn ang="0">
                  <a:pos x="67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3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1" y="3"/>
                </a:cxn>
                <a:cxn ang="0">
                  <a:pos x="5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5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5" y="132"/>
                </a:cxn>
                <a:cxn ang="0">
                  <a:pos x="47" y="141"/>
                </a:cxn>
                <a:cxn ang="0">
                  <a:pos x="52" y="228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/>
              <a:ahLst/>
              <a:cxnLst>
                <a:cxn ang="0">
                  <a:pos x="53" y="176"/>
                </a:cxn>
                <a:cxn ang="0">
                  <a:pos x="60" y="176"/>
                </a:cxn>
                <a:cxn ang="0">
                  <a:pos x="74" y="169"/>
                </a:cxn>
                <a:cxn ang="0">
                  <a:pos x="87" y="154"/>
                </a:cxn>
                <a:cxn ang="0">
                  <a:pos x="87" y="141"/>
                </a:cxn>
                <a:cxn ang="0">
                  <a:pos x="74" y="143"/>
                </a:cxn>
                <a:cxn ang="0">
                  <a:pos x="60" y="158"/>
                </a:cxn>
                <a:cxn ang="0">
                  <a:pos x="53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3" y="115"/>
                </a:cxn>
                <a:cxn ang="0">
                  <a:pos x="56" y="48"/>
                </a:cxn>
                <a:cxn ang="0">
                  <a:pos x="68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4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2" y="3"/>
                </a:cxn>
                <a:cxn ang="0">
                  <a:pos x="6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6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6" y="132"/>
                </a:cxn>
                <a:cxn ang="0">
                  <a:pos x="47" y="141"/>
                </a:cxn>
                <a:cxn ang="0">
                  <a:pos x="53" y="228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/>
              <a:ahLst/>
              <a:cxnLst>
                <a:cxn ang="0">
                  <a:pos x="93" y="309"/>
                </a:cxn>
                <a:cxn ang="0">
                  <a:pos x="101" y="309"/>
                </a:cxn>
                <a:cxn ang="0">
                  <a:pos x="118" y="304"/>
                </a:cxn>
                <a:cxn ang="0">
                  <a:pos x="138" y="292"/>
                </a:cxn>
                <a:cxn ang="0">
                  <a:pos x="152" y="266"/>
                </a:cxn>
                <a:cxn ang="0">
                  <a:pos x="152" y="247"/>
                </a:cxn>
                <a:cxn ang="0">
                  <a:pos x="138" y="250"/>
                </a:cxn>
                <a:cxn ang="0">
                  <a:pos x="120" y="259"/>
                </a:cxn>
                <a:cxn ang="0">
                  <a:pos x="99" y="285"/>
                </a:cxn>
                <a:cxn ang="0">
                  <a:pos x="93" y="207"/>
                </a:cxn>
                <a:cxn ang="0">
                  <a:pos x="102" y="205"/>
                </a:cxn>
                <a:cxn ang="0">
                  <a:pos x="122" y="200"/>
                </a:cxn>
                <a:cxn ang="0">
                  <a:pos x="147" y="185"/>
                </a:cxn>
                <a:cxn ang="0">
                  <a:pos x="163" y="155"/>
                </a:cxn>
                <a:cxn ang="0">
                  <a:pos x="163" y="134"/>
                </a:cxn>
                <a:cxn ang="0">
                  <a:pos x="149" y="135"/>
                </a:cxn>
                <a:cxn ang="0">
                  <a:pos x="129" y="142"/>
                </a:cxn>
                <a:cxn ang="0">
                  <a:pos x="107" y="162"/>
                </a:cxn>
                <a:cxn ang="0">
                  <a:pos x="93" y="201"/>
                </a:cxn>
                <a:cxn ang="0">
                  <a:pos x="95" y="83"/>
                </a:cxn>
                <a:cxn ang="0">
                  <a:pos x="110" y="81"/>
                </a:cxn>
                <a:cxn ang="0">
                  <a:pos x="134" y="73"/>
                </a:cxn>
                <a:cxn ang="0">
                  <a:pos x="157" y="54"/>
                </a:cxn>
                <a:cxn ang="0">
                  <a:pos x="174" y="23"/>
                </a:cxn>
                <a:cxn ang="0">
                  <a:pos x="174" y="0"/>
                </a:cxn>
                <a:cxn ang="0">
                  <a:pos x="157" y="2"/>
                </a:cxn>
                <a:cxn ang="0">
                  <a:pos x="133" y="10"/>
                </a:cxn>
                <a:cxn ang="0">
                  <a:pos x="107" y="33"/>
                </a:cxn>
                <a:cxn ang="0">
                  <a:pos x="87" y="77"/>
                </a:cxn>
                <a:cxn ang="0">
                  <a:pos x="85" y="68"/>
                </a:cxn>
                <a:cxn ang="0">
                  <a:pos x="75" y="46"/>
                </a:cxn>
                <a:cxn ang="0">
                  <a:pos x="55" y="21"/>
                </a:cxn>
                <a:cxn ang="0">
                  <a:pos x="22" y="3"/>
                </a:cxn>
                <a:cxn ang="0">
                  <a:pos x="1" y="3"/>
                </a:cxn>
                <a:cxn ang="0">
                  <a:pos x="4" y="18"/>
                </a:cxn>
                <a:cxn ang="0">
                  <a:pos x="12" y="42"/>
                </a:cxn>
                <a:cxn ang="0">
                  <a:pos x="31" y="65"/>
                </a:cxn>
                <a:cxn ang="0">
                  <a:pos x="62" y="81"/>
                </a:cxn>
                <a:cxn ang="0">
                  <a:pos x="82" y="238"/>
                </a:cxn>
                <a:cxn ang="0">
                  <a:pos x="80" y="228"/>
                </a:cxn>
                <a:cxn ang="0">
                  <a:pos x="72" y="207"/>
                </a:cxn>
                <a:cxn ang="0">
                  <a:pos x="55" y="185"/>
                </a:cxn>
                <a:cxn ang="0">
                  <a:pos x="21" y="176"/>
                </a:cxn>
                <a:cxn ang="0">
                  <a:pos x="22" y="185"/>
                </a:cxn>
                <a:cxn ang="0">
                  <a:pos x="28" y="205"/>
                </a:cxn>
                <a:cxn ang="0">
                  <a:pos x="41" y="230"/>
                </a:cxn>
                <a:cxn ang="0">
                  <a:pos x="66" y="246"/>
                </a:cxn>
                <a:cxn ang="0">
                  <a:pos x="82" y="402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/>
              <a:ahLst/>
              <a:cxnLst>
                <a:cxn ang="0">
                  <a:pos x="52" y="237"/>
                </a:cxn>
                <a:cxn ang="0">
                  <a:pos x="59" y="237"/>
                </a:cxn>
                <a:cxn ang="0">
                  <a:pos x="74" y="232"/>
                </a:cxn>
                <a:cxn ang="0">
                  <a:pos x="90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1" y="197"/>
                </a:cxn>
                <a:cxn ang="0">
                  <a:pos x="56" y="215"/>
                </a:cxn>
                <a:cxn ang="0">
                  <a:pos x="52" y="147"/>
                </a:cxn>
                <a:cxn ang="0">
                  <a:pos x="59" y="147"/>
                </a:cxn>
                <a:cxn ang="0">
                  <a:pos x="74" y="141"/>
                </a:cxn>
                <a:cxn ang="0">
                  <a:pos x="90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1" y="109"/>
                </a:cxn>
                <a:cxn ang="0">
                  <a:pos x="56" y="126"/>
                </a:cxn>
                <a:cxn ang="0">
                  <a:pos x="52" y="46"/>
                </a:cxn>
                <a:cxn ang="0">
                  <a:pos x="51" y="37"/>
                </a:cxn>
                <a:cxn ang="0">
                  <a:pos x="45" y="23"/>
                </a:cxn>
                <a:cxn ang="0">
                  <a:pos x="32" y="6"/>
                </a:cxn>
                <a:cxn ang="0">
                  <a:pos x="6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3" y="43"/>
                </a:cxn>
                <a:cxn ang="0">
                  <a:pos x="45" y="113"/>
                </a:cxn>
                <a:cxn ang="0">
                  <a:pos x="45" y="106"/>
                </a:cxn>
                <a:cxn ang="0">
                  <a:pos x="40" y="90"/>
                </a:cxn>
                <a:cxn ang="0">
                  <a:pos x="27" y="75"/>
                </a:cxn>
                <a:cxn ang="0">
                  <a:pos x="1" y="67"/>
                </a:cxn>
                <a:cxn ang="0">
                  <a:pos x="0" y="75"/>
                </a:cxn>
                <a:cxn ang="0">
                  <a:pos x="2" y="91"/>
                </a:cxn>
                <a:cxn ang="0">
                  <a:pos x="14" y="109"/>
                </a:cxn>
                <a:cxn ang="0">
                  <a:pos x="45" y="118"/>
                </a:cxn>
                <a:cxn ang="0">
                  <a:pos x="45" y="207"/>
                </a:cxn>
                <a:cxn ang="0">
                  <a:pos x="43" y="195"/>
                </a:cxn>
                <a:cxn ang="0">
                  <a:pos x="33" y="182"/>
                </a:cxn>
                <a:cxn ang="0">
                  <a:pos x="12" y="175"/>
                </a:cxn>
                <a:cxn ang="0">
                  <a:pos x="10" y="182"/>
                </a:cxn>
                <a:cxn ang="0">
                  <a:pos x="13" y="197"/>
                </a:cxn>
                <a:cxn ang="0">
                  <a:pos x="29" y="211"/>
                </a:cxn>
                <a:cxn ang="0">
                  <a:pos x="45" y="373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/>
              <a:ahLst/>
              <a:cxnLst>
                <a:cxn ang="0">
                  <a:pos x="51" y="237"/>
                </a:cxn>
                <a:cxn ang="0">
                  <a:pos x="60" y="237"/>
                </a:cxn>
                <a:cxn ang="0">
                  <a:pos x="74" y="232"/>
                </a:cxn>
                <a:cxn ang="0">
                  <a:pos x="91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2" y="197"/>
                </a:cxn>
                <a:cxn ang="0">
                  <a:pos x="55" y="215"/>
                </a:cxn>
                <a:cxn ang="0">
                  <a:pos x="51" y="147"/>
                </a:cxn>
                <a:cxn ang="0">
                  <a:pos x="60" y="147"/>
                </a:cxn>
                <a:cxn ang="0">
                  <a:pos x="74" y="141"/>
                </a:cxn>
                <a:cxn ang="0">
                  <a:pos x="91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2" y="109"/>
                </a:cxn>
                <a:cxn ang="0">
                  <a:pos x="55" y="126"/>
                </a:cxn>
                <a:cxn ang="0">
                  <a:pos x="51" y="46"/>
                </a:cxn>
                <a:cxn ang="0">
                  <a:pos x="51" y="37"/>
                </a:cxn>
                <a:cxn ang="0">
                  <a:pos x="46" y="23"/>
                </a:cxn>
                <a:cxn ang="0">
                  <a:pos x="33" y="6"/>
                </a:cxn>
                <a:cxn ang="0">
                  <a:pos x="7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4" y="43"/>
                </a:cxn>
                <a:cxn ang="0">
                  <a:pos x="46" y="113"/>
                </a:cxn>
                <a:cxn ang="0">
                  <a:pos x="46" y="106"/>
                </a:cxn>
                <a:cxn ang="0">
                  <a:pos x="41" y="90"/>
                </a:cxn>
                <a:cxn ang="0">
                  <a:pos x="27" y="75"/>
                </a:cxn>
                <a:cxn ang="0">
                  <a:pos x="0" y="67"/>
                </a:cxn>
                <a:cxn ang="0">
                  <a:pos x="0" y="75"/>
                </a:cxn>
                <a:cxn ang="0">
                  <a:pos x="3" y="91"/>
                </a:cxn>
                <a:cxn ang="0">
                  <a:pos x="15" y="109"/>
                </a:cxn>
                <a:cxn ang="0">
                  <a:pos x="46" y="118"/>
                </a:cxn>
                <a:cxn ang="0">
                  <a:pos x="46" y="207"/>
                </a:cxn>
                <a:cxn ang="0">
                  <a:pos x="43" y="195"/>
                </a:cxn>
                <a:cxn ang="0">
                  <a:pos x="34" y="182"/>
                </a:cxn>
                <a:cxn ang="0">
                  <a:pos x="12" y="175"/>
                </a:cxn>
                <a:cxn ang="0">
                  <a:pos x="11" y="182"/>
                </a:cxn>
                <a:cxn ang="0">
                  <a:pos x="14" y="197"/>
                </a:cxn>
                <a:cxn ang="0">
                  <a:pos x="30" y="211"/>
                </a:cxn>
                <a:cxn ang="0">
                  <a:pos x="46" y="373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99" name="Freeform 27" descr="Dark upward diagonal"/>
          <p:cNvSpPr>
            <a:spLocks/>
          </p:cNvSpPr>
          <p:nvPr/>
        </p:nvSpPr>
        <p:spPr bwMode="gray">
          <a:xfrm>
            <a:off x="85725" y="76200"/>
            <a:ext cx="8977313" cy="50006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5546" y="0"/>
              </a:cxn>
              <a:cxn ang="0">
                <a:pos x="5655" y="84"/>
              </a:cxn>
              <a:cxn ang="0">
                <a:pos x="5649" y="315"/>
              </a:cxn>
              <a:cxn ang="0">
                <a:pos x="1" y="314"/>
              </a:cxn>
              <a:cxn ang="0">
                <a:pos x="0" y="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pattFill prst="dkUpDiag">
            <a:fgClr>
              <a:schemeClr val="bg1">
                <a:alpha val="77000"/>
              </a:schemeClr>
            </a:fgClr>
            <a:bgClr>
              <a:schemeClr val="tx1">
                <a:alpha val="77000"/>
              </a:schemeClr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46" name="Group 74"/>
          <p:cNvGrpSpPr>
            <a:grpSpLocks/>
          </p:cNvGrpSpPr>
          <p:nvPr/>
        </p:nvGrpSpPr>
        <p:grpSpPr bwMode="auto">
          <a:xfrm>
            <a:off x="85725" y="854075"/>
            <a:ext cx="8982075" cy="1131888"/>
            <a:chOff x="54" y="538"/>
            <a:chExt cx="5658" cy="713"/>
          </a:xfrm>
        </p:grpSpPr>
        <p:sp>
          <p:nvSpPr>
            <p:cNvPr id="3102" name="Freeform 30"/>
            <p:cNvSpPr>
              <a:spLocks/>
            </p:cNvSpPr>
            <p:nvPr userDrawn="1"/>
          </p:nvSpPr>
          <p:spPr bwMode="gray">
            <a:xfrm>
              <a:off x="54" y="736"/>
              <a:ext cx="5658" cy="5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46" y="0"/>
                </a:cxn>
                <a:cxn ang="0">
                  <a:pos x="5446" y="312"/>
                </a:cxn>
                <a:cxn ang="0">
                  <a:pos x="5446" y="451"/>
                </a:cxn>
                <a:cxn ang="0">
                  <a:pos x="1512" y="443"/>
                </a:cxn>
                <a:cxn ang="0">
                  <a:pos x="1288" y="584"/>
                </a:cxn>
                <a:cxn ang="0">
                  <a:pos x="0" y="590"/>
                </a:cxn>
                <a:cxn ang="0">
                  <a:pos x="0" y="0"/>
                </a:cxn>
              </a:cxnLst>
              <a:rect l="0" t="0" r="r" b="b"/>
              <a:pathLst>
                <a:path w="5446" h="590">
                  <a:moveTo>
                    <a:pt x="0" y="0"/>
                  </a:moveTo>
                  <a:lnTo>
                    <a:pt x="5446" y="0"/>
                  </a:lnTo>
                  <a:lnTo>
                    <a:pt x="5446" y="312"/>
                  </a:lnTo>
                  <a:lnTo>
                    <a:pt x="5446" y="451"/>
                  </a:lnTo>
                  <a:cubicBezTo>
                    <a:pt x="4790" y="473"/>
                    <a:pt x="2205" y="421"/>
                    <a:pt x="1512" y="443"/>
                  </a:cubicBezTo>
                  <a:lnTo>
                    <a:pt x="1288" y="584"/>
                  </a:lnTo>
                  <a:lnTo>
                    <a:pt x="0" y="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Freeform 31"/>
            <p:cNvSpPr>
              <a:spLocks/>
            </p:cNvSpPr>
            <p:nvPr userDrawn="1"/>
          </p:nvSpPr>
          <p:spPr bwMode="gray">
            <a:xfrm>
              <a:off x="54" y="538"/>
              <a:ext cx="5658" cy="65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657" y="0"/>
                </a:cxn>
                <a:cxn ang="0">
                  <a:pos x="5658" y="534"/>
                </a:cxn>
                <a:cxn ang="0">
                  <a:pos x="1553" y="528"/>
                </a:cxn>
                <a:cxn ang="0">
                  <a:pos x="1317" y="651"/>
                </a:cxn>
                <a:cxn ang="0">
                  <a:pos x="0" y="655"/>
                </a:cxn>
                <a:cxn ang="0">
                  <a:pos x="1" y="0"/>
                </a:cxn>
              </a:cxnLst>
              <a:rect l="0" t="0" r="r" b="b"/>
              <a:pathLst>
                <a:path w="5658" h="655">
                  <a:moveTo>
                    <a:pt x="1" y="0"/>
                  </a:moveTo>
                  <a:lnTo>
                    <a:pt x="5657" y="0"/>
                  </a:lnTo>
                  <a:lnTo>
                    <a:pt x="5658" y="534"/>
                  </a:lnTo>
                  <a:lnTo>
                    <a:pt x="1553" y="528"/>
                  </a:lnTo>
                  <a:lnTo>
                    <a:pt x="1317" y="651"/>
                  </a:lnTo>
                  <a:lnTo>
                    <a:pt x="0" y="6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Freeform 32"/>
            <p:cNvSpPr>
              <a:spLocks/>
            </p:cNvSpPr>
            <p:nvPr userDrawn="1"/>
          </p:nvSpPr>
          <p:spPr bwMode="gray">
            <a:xfrm>
              <a:off x="54" y="1062"/>
              <a:ext cx="1496" cy="98"/>
            </a:xfrm>
            <a:custGeom>
              <a:avLst/>
              <a:gdLst/>
              <a:ahLst/>
              <a:cxnLst>
                <a:cxn ang="0">
                  <a:pos x="1440" y="1"/>
                </a:cxn>
                <a:cxn ang="0">
                  <a:pos x="1261" y="112"/>
                </a:cxn>
                <a:cxn ang="0">
                  <a:pos x="0" y="110"/>
                </a:cxn>
                <a:cxn ang="0">
                  <a:pos x="0" y="49"/>
                </a:cxn>
                <a:cxn ang="0">
                  <a:pos x="1069" y="50"/>
                </a:cxn>
                <a:cxn ang="0">
                  <a:pos x="1142" y="0"/>
                </a:cxn>
                <a:cxn ang="0">
                  <a:pos x="1440" y="1"/>
                </a:cxn>
              </a:cxnLst>
              <a:rect l="0" t="0" r="r" b="b"/>
              <a:pathLst>
                <a:path w="1440" h="112">
                  <a:moveTo>
                    <a:pt x="1440" y="1"/>
                  </a:moveTo>
                  <a:lnTo>
                    <a:pt x="1261" y="112"/>
                  </a:lnTo>
                  <a:lnTo>
                    <a:pt x="0" y="110"/>
                  </a:lnTo>
                  <a:lnTo>
                    <a:pt x="0" y="49"/>
                  </a:lnTo>
                  <a:lnTo>
                    <a:pt x="1069" y="50"/>
                  </a:lnTo>
                  <a:lnTo>
                    <a:pt x="1142" y="0"/>
                  </a:lnTo>
                  <a:lnTo>
                    <a:pt x="1440" y="1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05" name="Rectangle 33"/>
          <p:cNvSpPr>
            <a:spLocks noChangeArrowheads="1"/>
          </p:cNvSpPr>
          <p:nvPr/>
        </p:nvSpPr>
        <p:spPr bwMode="gray">
          <a:xfrm>
            <a:off x="85725" y="609600"/>
            <a:ext cx="8982075" cy="1857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0" name="Rectangle 38" descr="1"/>
          <p:cNvSpPr>
            <a:spLocks noChangeArrowheads="1"/>
          </p:cNvSpPr>
          <p:nvPr/>
        </p:nvSpPr>
        <p:spPr bwMode="gray">
          <a:xfrm>
            <a:off x="4067175" y="4497388"/>
            <a:ext cx="741363" cy="74295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2" name="Rectangle 40" descr="7"/>
          <p:cNvSpPr>
            <a:spLocks noChangeArrowheads="1"/>
          </p:cNvSpPr>
          <p:nvPr/>
        </p:nvSpPr>
        <p:spPr bwMode="gray">
          <a:xfrm>
            <a:off x="3275013" y="5314950"/>
            <a:ext cx="742950" cy="74295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gray">
          <a:xfrm>
            <a:off x="3282950" y="4510088"/>
            <a:ext cx="741363" cy="744537"/>
          </a:xfrm>
          <a:prstGeom prst="rect">
            <a:avLst/>
          </a:prstGeom>
          <a:solidFill>
            <a:srgbClr val="D7D7D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9" name="Rectangle 37" descr="6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6196013"/>
            <a:ext cx="4811713" cy="403225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31775" y="6445250"/>
            <a:ext cx="2205038" cy="3175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4925" y="6445250"/>
            <a:ext cx="2990850" cy="3175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700713" y="6445250"/>
            <a:ext cx="2205037" cy="317500"/>
          </a:xfrm>
        </p:spPr>
        <p:txBody>
          <a:bodyPr/>
          <a:lstStyle>
            <a:lvl1pPr>
              <a:defRPr/>
            </a:lvl1pPr>
          </a:lstStyle>
          <a:p>
            <a:fld id="{0B6A27FB-E2E3-48F7-9BCD-2947119C4CF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17" name="Text Box 45"/>
          <p:cNvSpPr txBox="1">
            <a:spLocks noChangeArrowheads="1"/>
          </p:cNvSpPr>
          <p:nvPr/>
        </p:nvSpPr>
        <p:spPr bwMode="gray">
          <a:xfrm>
            <a:off x="161925" y="842963"/>
            <a:ext cx="13033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gray">
          <a:xfrm>
            <a:off x="1703388" y="4511675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2" name="Rectangle 50"/>
          <p:cNvSpPr>
            <a:spLocks noChangeArrowheads="1"/>
          </p:cNvSpPr>
          <p:nvPr/>
        </p:nvSpPr>
        <p:spPr bwMode="gray">
          <a:xfrm>
            <a:off x="128588" y="4511675"/>
            <a:ext cx="741362" cy="74295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gray">
          <a:xfrm>
            <a:off x="2492375" y="5314950"/>
            <a:ext cx="742950" cy="7429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115" name="Picture 43" descr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gray">
          <a:xfrm>
            <a:off x="130175" y="2911475"/>
            <a:ext cx="1347788" cy="153193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819400"/>
            <a:ext cx="6019800" cy="1470025"/>
          </a:xfrm>
        </p:spPr>
        <p:txBody>
          <a:bodyPr/>
          <a:lstStyle>
            <a:lvl1pPr algn="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42" name="Rectangle 70" descr="2"/>
          <p:cNvSpPr>
            <a:spLocks noChangeArrowheads="1"/>
          </p:cNvSpPr>
          <p:nvPr/>
        </p:nvSpPr>
        <p:spPr bwMode="gray">
          <a:xfrm>
            <a:off x="1701800" y="3705225"/>
            <a:ext cx="744538" cy="742950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6" grpId="0" animBg="1"/>
      <p:bldP spid="3128" grpId="0" animBg="1"/>
      <p:bldP spid="3099" grpId="0" animBg="1"/>
      <p:bldP spid="3100" grpId="0" animBg="1"/>
      <p:bldP spid="3105" grpId="0" animBg="1"/>
      <p:bldP spid="3109" grpId="0" animBg="1"/>
      <p:bldP spid="3121" grpId="0" animBg="1"/>
      <p:bldP spid="3074" grpId="0"/>
      <p:bldP spid="314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7036F-A7F7-4522-AE4B-F2D57521E0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38125"/>
            <a:ext cx="2057400" cy="5934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19800" cy="5934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E4BE8-B038-44BE-8658-5C5272E74A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B87FCD04-F07A-4A08-A031-F891F1075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C1752507-DBCF-42A5-9EAF-B68F5C1346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736FB2F2-0000-4FF9-AA4C-C47343C3A8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D2E8A25A-4303-4009-90DB-7B294A1BF4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A6DC5-8CB6-4593-AE3A-FFBD101FCD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6A580-735A-4DBD-97B3-A42AF1B71A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59258-9D73-4EF8-AFDA-673B820676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48857-DA2B-478B-9620-D743CBEAB1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38561-8DED-4E82-9252-A4B0071DDD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07326-F188-4781-AAB3-B87D1651C4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A14D8-CE0F-4983-972C-5B3917C7DB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F12B0-BCB0-4BD2-A693-31E62D545F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6553200" y="6013450"/>
            <a:ext cx="2392363" cy="563563"/>
            <a:chOff x="1566" y="164"/>
            <a:chExt cx="1455" cy="425"/>
          </a:xfrm>
        </p:grpSpPr>
        <p:sp>
          <p:nvSpPr>
            <p:cNvPr id="1032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/>
              <a:ahLst/>
              <a:cxnLst>
                <a:cxn ang="0">
                  <a:pos x="37" y="36"/>
                </a:cxn>
                <a:cxn ang="0">
                  <a:pos x="35" y="36"/>
                </a:cxn>
                <a:cxn ang="0">
                  <a:pos x="30" y="36"/>
                </a:cxn>
                <a:cxn ang="0">
                  <a:pos x="22" y="34"/>
                </a:cxn>
                <a:cxn ang="0">
                  <a:pos x="15" y="30"/>
                </a:cxn>
                <a:cxn ang="0">
                  <a:pos x="7" y="23"/>
                </a:cxn>
                <a:cxn ang="0">
                  <a:pos x="3" y="1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15" y="3"/>
                </a:cxn>
                <a:cxn ang="0">
                  <a:pos x="23" y="5"/>
                </a:cxn>
                <a:cxn ang="0">
                  <a:pos x="30" y="11"/>
                </a:cxn>
                <a:cxn ang="0">
                  <a:pos x="37" y="20"/>
                </a:cxn>
                <a:cxn ang="0">
                  <a:pos x="39" y="34"/>
                </a:cxn>
                <a:cxn ang="0">
                  <a:pos x="39" y="121"/>
                </a:cxn>
                <a:cxn ang="0">
                  <a:pos x="37" y="121"/>
                </a:cxn>
                <a:cxn ang="0">
                  <a:pos x="37" y="36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/>
              <a:ahLst/>
              <a:cxnLst>
                <a:cxn ang="0">
                  <a:pos x="3" y="42"/>
                </a:cxn>
                <a:cxn ang="0">
                  <a:pos x="6" y="42"/>
                </a:cxn>
                <a:cxn ang="0">
                  <a:pos x="12" y="42"/>
                </a:cxn>
                <a:cxn ang="0">
                  <a:pos x="20" y="39"/>
                </a:cxn>
                <a:cxn ang="0">
                  <a:pos x="29" y="35"/>
                </a:cxn>
                <a:cxn ang="0">
                  <a:pos x="37" y="27"/>
                </a:cxn>
                <a:cxn ang="0">
                  <a:pos x="43" y="17"/>
                </a:cxn>
                <a:cxn ang="0">
                  <a:pos x="45" y="2"/>
                </a:cxn>
                <a:cxn ang="0">
                  <a:pos x="43" y="0"/>
                </a:cxn>
                <a:cxn ang="0">
                  <a:pos x="37" y="2"/>
                </a:cxn>
                <a:cxn ang="0">
                  <a:pos x="29" y="3"/>
                </a:cxn>
                <a:cxn ang="0">
                  <a:pos x="19" y="7"/>
                </a:cxn>
                <a:cxn ang="0">
                  <a:pos x="11" y="14"/>
                </a:cxn>
                <a:cxn ang="0">
                  <a:pos x="4" y="23"/>
                </a:cxn>
                <a:cxn ang="0">
                  <a:pos x="0" y="39"/>
                </a:cxn>
                <a:cxn ang="0">
                  <a:pos x="0" y="139"/>
                </a:cxn>
                <a:cxn ang="0">
                  <a:pos x="3" y="139"/>
                </a:cxn>
                <a:cxn ang="0">
                  <a:pos x="3" y="42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/>
              <a:ahLst/>
              <a:cxnLst>
                <a:cxn ang="0">
                  <a:pos x="68" y="67"/>
                </a:cxn>
                <a:cxn ang="0">
                  <a:pos x="67" y="67"/>
                </a:cxn>
                <a:cxn ang="0">
                  <a:pos x="60" y="66"/>
                </a:cxn>
                <a:cxn ang="0">
                  <a:pos x="50" y="64"/>
                </a:cxn>
                <a:cxn ang="0">
                  <a:pos x="41" y="62"/>
                </a:cxn>
                <a:cxn ang="0">
                  <a:pos x="29" y="55"/>
                </a:cxn>
                <a:cxn ang="0">
                  <a:pos x="18" y="47"/>
                </a:cxn>
                <a:cxn ang="0">
                  <a:pos x="10" y="35"/>
                </a:cxn>
                <a:cxn ang="0">
                  <a:pos x="3" y="2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30" y="2"/>
                </a:cxn>
                <a:cxn ang="0">
                  <a:pos x="41" y="6"/>
                </a:cxn>
                <a:cxn ang="0">
                  <a:pos x="53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5" y="45"/>
                </a:cxn>
                <a:cxn ang="0">
                  <a:pos x="79" y="36"/>
                </a:cxn>
                <a:cxn ang="0">
                  <a:pos x="84" y="25"/>
                </a:cxn>
                <a:cxn ang="0">
                  <a:pos x="92" y="16"/>
                </a:cxn>
                <a:cxn ang="0">
                  <a:pos x="106" y="8"/>
                </a:cxn>
                <a:cxn ang="0">
                  <a:pos x="123" y="2"/>
                </a:cxn>
                <a:cxn ang="0">
                  <a:pos x="146" y="0"/>
                </a:cxn>
                <a:cxn ang="0">
                  <a:pos x="145" y="2"/>
                </a:cxn>
                <a:cxn ang="0">
                  <a:pos x="145" y="8"/>
                </a:cxn>
                <a:cxn ang="0">
                  <a:pos x="143" y="17"/>
                </a:cxn>
                <a:cxn ang="0">
                  <a:pos x="139" y="28"/>
                </a:cxn>
                <a:cxn ang="0">
                  <a:pos x="134" y="39"/>
                </a:cxn>
                <a:cxn ang="0">
                  <a:pos x="126" y="49"/>
                </a:cxn>
                <a:cxn ang="0">
                  <a:pos x="114" y="59"/>
                </a:cxn>
                <a:cxn ang="0">
                  <a:pos x="98" y="64"/>
                </a:cxn>
                <a:cxn ang="0">
                  <a:pos x="79" y="67"/>
                </a:cxn>
                <a:cxn ang="0">
                  <a:pos x="79" y="211"/>
                </a:cxn>
                <a:cxn ang="0">
                  <a:pos x="68" y="211"/>
                </a:cxn>
                <a:cxn ang="0">
                  <a:pos x="68" y="67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6" y="67"/>
                </a:cxn>
                <a:cxn ang="0">
                  <a:pos x="59" y="66"/>
                </a:cxn>
                <a:cxn ang="0">
                  <a:pos x="50" y="64"/>
                </a:cxn>
                <a:cxn ang="0">
                  <a:pos x="39" y="62"/>
                </a:cxn>
                <a:cxn ang="0">
                  <a:pos x="28" y="55"/>
                </a:cxn>
                <a:cxn ang="0">
                  <a:pos x="17" y="47"/>
                </a:cxn>
                <a:cxn ang="0">
                  <a:pos x="9" y="35"/>
                </a:cxn>
                <a:cxn ang="0">
                  <a:pos x="2" y="2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9" y="0"/>
                </a:cxn>
                <a:cxn ang="0">
                  <a:pos x="17" y="0"/>
                </a:cxn>
                <a:cxn ang="0">
                  <a:pos x="28" y="2"/>
                </a:cxn>
                <a:cxn ang="0">
                  <a:pos x="40" y="6"/>
                </a:cxn>
                <a:cxn ang="0">
                  <a:pos x="51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4" y="45"/>
                </a:cxn>
                <a:cxn ang="0">
                  <a:pos x="77" y="36"/>
                </a:cxn>
                <a:cxn ang="0">
                  <a:pos x="82" y="25"/>
                </a:cxn>
                <a:cxn ang="0">
                  <a:pos x="91" y="16"/>
                </a:cxn>
                <a:cxn ang="0">
                  <a:pos x="105" y="8"/>
                </a:cxn>
                <a:cxn ang="0">
                  <a:pos x="121" y="2"/>
                </a:cxn>
                <a:cxn ang="0">
                  <a:pos x="144" y="0"/>
                </a:cxn>
                <a:cxn ang="0">
                  <a:pos x="144" y="2"/>
                </a:cxn>
                <a:cxn ang="0">
                  <a:pos x="144" y="8"/>
                </a:cxn>
                <a:cxn ang="0">
                  <a:pos x="141" y="17"/>
                </a:cxn>
                <a:cxn ang="0">
                  <a:pos x="139" y="28"/>
                </a:cxn>
                <a:cxn ang="0">
                  <a:pos x="133" y="39"/>
                </a:cxn>
                <a:cxn ang="0">
                  <a:pos x="125" y="49"/>
                </a:cxn>
                <a:cxn ang="0">
                  <a:pos x="113" y="59"/>
                </a:cxn>
                <a:cxn ang="0">
                  <a:pos x="97" y="64"/>
                </a:cxn>
                <a:cxn ang="0">
                  <a:pos x="77" y="67"/>
                </a:cxn>
                <a:cxn ang="0">
                  <a:pos x="77" y="211"/>
                </a:cxn>
                <a:cxn ang="0">
                  <a:pos x="67" y="211"/>
                </a:cxn>
                <a:cxn ang="0">
                  <a:pos x="67" y="67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/>
              <a:ahLst/>
              <a:cxnLst>
                <a:cxn ang="0">
                  <a:pos x="42" y="43"/>
                </a:cxn>
                <a:cxn ang="0">
                  <a:pos x="39" y="42"/>
                </a:cxn>
                <a:cxn ang="0">
                  <a:pos x="33" y="42"/>
                </a:cxn>
                <a:cxn ang="0">
                  <a:pos x="25" y="39"/>
                </a:cxn>
                <a:cxn ang="0">
                  <a:pos x="16" y="35"/>
                </a:cxn>
                <a:cxn ang="0">
                  <a:pos x="8" y="27"/>
                </a:cxn>
                <a:cxn ang="0">
                  <a:pos x="2" y="1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21" y="3"/>
                </a:cxn>
                <a:cxn ang="0">
                  <a:pos x="29" y="8"/>
                </a:cxn>
                <a:cxn ang="0">
                  <a:pos x="37" y="15"/>
                </a:cxn>
                <a:cxn ang="0">
                  <a:pos x="42" y="26"/>
                </a:cxn>
                <a:cxn ang="0">
                  <a:pos x="45" y="39"/>
                </a:cxn>
                <a:cxn ang="0">
                  <a:pos x="45" y="38"/>
                </a:cxn>
                <a:cxn ang="0">
                  <a:pos x="45" y="34"/>
                </a:cxn>
                <a:cxn ang="0">
                  <a:pos x="46" y="27"/>
                </a:cxn>
                <a:cxn ang="0">
                  <a:pos x="49" y="20"/>
                </a:cxn>
                <a:cxn ang="0">
                  <a:pos x="54" y="14"/>
                </a:cxn>
                <a:cxn ang="0">
                  <a:pos x="62" y="7"/>
                </a:cxn>
                <a:cxn ang="0">
                  <a:pos x="73" y="3"/>
                </a:cxn>
                <a:cxn ang="0">
                  <a:pos x="89" y="0"/>
                </a:cxn>
                <a:cxn ang="0">
                  <a:pos x="89" y="3"/>
                </a:cxn>
                <a:cxn ang="0">
                  <a:pos x="88" y="10"/>
                </a:cxn>
                <a:cxn ang="0">
                  <a:pos x="87" y="18"/>
                </a:cxn>
                <a:cxn ang="0">
                  <a:pos x="81" y="26"/>
                </a:cxn>
                <a:cxn ang="0">
                  <a:pos x="74" y="34"/>
                </a:cxn>
                <a:cxn ang="0">
                  <a:pos x="64" y="41"/>
                </a:cxn>
                <a:cxn ang="0">
                  <a:pos x="47" y="43"/>
                </a:cxn>
                <a:cxn ang="0">
                  <a:pos x="47" y="132"/>
                </a:cxn>
                <a:cxn ang="0">
                  <a:pos x="42" y="132"/>
                </a:cxn>
                <a:cxn ang="0">
                  <a:pos x="42" y="43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/>
              <a:ahLst/>
              <a:cxnLst>
                <a:cxn ang="0">
                  <a:pos x="43" y="43"/>
                </a:cxn>
                <a:cxn ang="0">
                  <a:pos x="41" y="43"/>
                </a:cxn>
                <a:cxn ang="0">
                  <a:pos x="35" y="43"/>
                </a:cxn>
                <a:cxn ang="0">
                  <a:pos x="27" y="41"/>
                </a:cxn>
                <a:cxn ang="0">
                  <a:pos x="18" y="35"/>
                </a:cxn>
                <a:cxn ang="0">
                  <a:pos x="8" y="28"/>
                </a:cxn>
                <a:cxn ang="0">
                  <a:pos x="3" y="1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17" y="1"/>
                </a:cxn>
                <a:cxn ang="0">
                  <a:pos x="26" y="6"/>
                </a:cxn>
                <a:cxn ang="0">
                  <a:pos x="35" y="12"/>
                </a:cxn>
                <a:cxn ang="0">
                  <a:pos x="42" y="24"/>
                </a:cxn>
                <a:cxn ang="0">
                  <a:pos x="48" y="41"/>
                </a:cxn>
                <a:cxn ang="0">
                  <a:pos x="48" y="90"/>
                </a:cxn>
                <a:cxn ang="0">
                  <a:pos x="48" y="88"/>
                </a:cxn>
                <a:cxn ang="0">
                  <a:pos x="48" y="82"/>
                </a:cxn>
                <a:cxn ang="0">
                  <a:pos x="50" y="74"/>
                </a:cxn>
                <a:cxn ang="0">
                  <a:pos x="54" y="66"/>
                </a:cxn>
                <a:cxn ang="0">
                  <a:pos x="61" y="58"/>
                </a:cxn>
                <a:cxn ang="0">
                  <a:pos x="72" y="53"/>
                </a:cxn>
                <a:cxn ang="0">
                  <a:pos x="87" y="50"/>
                </a:cxn>
                <a:cxn ang="0">
                  <a:pos x="88" y="51"/>
                </a:cxn>
                <a:cxn ang="0">
                  <a:pos x="88" y="57"/>
                </a:cxn>
                <a:cxn ang="0">
                  <a:pos x="87" y="64"/>
                </a:cxn>
                <a:cxn ang="0">
                  <a:pos x="84" y="72"/>
                </a:cxn>
                <a:cxn ang="0">
                  <a:pos x="80" y="80"/>
                </a:cxn>
                <a:cxn ang="0">
                  <a:pos x="73" y="86"/>
                </a:cxn>
                <a:cxn ang="0">
                  <a:pos x="62" y="92"/>
                </a:cxn>
                <a:cxn ang="0">
                  <a:pos x="48" y="93"/>
                </a:cxn>
                <a:cxn ang="0">
                  <a:pos x="48" y="186"/>
                </a:cxn>
                <a:cxn ang="0">
                  <a:pos x="43" y="186"/>
                </a:cxn>
                <a:cxn ang="0">
                  <a:pos x="43" y="143"/>
                </a:cxn>
                <a:cxn ang="0">
                  <a:pos x="42" y="143"/>
                </a:cxn>
                <a:cxn ang="0">
                  <a:pos x="37" y="142"/>
                </a:cxn>
                <a:cxn ang="0">
                  <a:pos x="29" y="140"/>
                </a:cxn>
                <a:cxn ang="0">
                  <a:pos x="22" y="136"/>
                </a:cxn>
                <a:cxn ang="0">
                  <a:pos x="14" y="130"/>
                </a:cxn>
                <a:cxn ang="0">
                  <a:pos x="8" y="120"/>
                </a:cxn>
                <a:cxn ang="0">
                  <a:pos x="7" y="105"/>
                </a:cxn>
                <a:cxn ang="0">
                  <a:pos x="8" y="105"/>
                </a:cxn>
                <a:cxn ang="0">
                  <a:pos x="12" y="107"/>
                </a:cxn>
                <a:cxn ang="0">
                  <a:pos x="19" y="108"/>
                </a:cxn>
                <a:cxn ang="0">
                  <a:pos x="26" y="111"/>
                </a:cxn>
                <a:cxn ang="0">
                  <a:pos x="34" y="117"/>
                </a:cxn>
                <a:cxn ang="0">
                  <a:pos x="39" y="127"/>
                </a:cxn>
                <a:cxn ang="0">
                  <a:pos x="43" y="140"/>
                </a:cxn>
                <a:cxn ang="0">
                  <a:pos x="43" y="43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/>
              <a:ahLst/>
              <a:cxnLst>
                <a:cxn ang="0">
                  <a:pos x="85" y="84"/>
                </a:cxn>
                <a:cxn ang="0">
                  <a:pos x="101" y="81"/>
                </a:cxn>
                <a:cxn ang="0">
                  <a:pos x="124" y="73"/>
                </a:cxn>
                <a:cxn ang="0">
                  <a:pos x="148" y="56"/>
                </a:cxn>
                <a:cxn ang="0">
                  <a:pos x="163" y="23"/>
                </a:cxn>
                <a:cxn ang="0">
                  <a:pos x="163" y="0"/>
                </a:cxn>
                <a:cxn ang="0">
                  <a:pos x="148" y="0"/>
                </a:cxn>
                <a:cxn ang="0">
                  <a:pos x="125" y="6"/>
                </a:cxn>
                <a:cxn ang="0">
                  <a:pos x="101" y="22"/>
                </a:cxn>
                <a:cxn ang="0">
                  <a:pos x="82" y="54"/>
                </a:cxn>
                <a:cxn ang="0">
                  <a:pos x="77" y="173"/>
                </a:cxn>
                <a:cxn ang="0">
                  <a:pos x="77" y="165"/>
                </a:cxn>
                <a:cxn ang="0">
                  <a:pos x="71" y="146"/>
                </a:cxn>
                <a:cxn ang="0">
                  <a:pos x="60" y="123"/>
                </a:cxn>
                <a:cxn ang="0">
                  <a:pos x="38" y="104"/>
                </a:cxn>
                <a:cxn ang="0">
                  <a:pos x="0" y="96"/>
                </a:cxn>
                <a:cxn ang="0">
                  <a:pos x="0" y="103"/>
                </a:cxn>
                <a:cxn ang="0">
                  <a:pos x="0" y="120"/>
                </a:cxn>
                <a:cxn ang="0">
                  <a:pos x="8" y="143"/>
                </a:cxn>
                <a:cxn ang="0">
                  <a:pos x="24" y="163"/>
                </a:cxn>
                <a:cxn ang="0">
                  <a:pos x="55" y="177"/>
                </a:cxn>
                <a:cxn ang="0">
                  <a:pos x="77" y="356"/>
                </a:cxn>
                <a:cxn ang="0">
                  <a:pos x="82" y="274"/>
                </a:cxn>
                <a:cxn ang="0">
                  <a:pos x="91" y="273"/>
                </a:cxn>
                <a:cxn ang="0">
                  <a:pos x="112" y="267"/>
                </a:cxn>
                <a:cxn ang="0">
                  <a:pos x="135" y="252"/>
                </a:cxn>
                <a:cxn ang="0">
                  <a:pos x="151" y="224"/>
                </a:cxn>
                <a:cxn ang="0">
                  <a:pos x="152" y="203"/>
                </a:cxn>
                <a:cxn ang="0">
                  <a:pos x="137" y="204"/>
                </a:cxn>
                <a:cxn ang="0">
                  <a:pos x="117" y="211"/>
                </a:cxn>
                <a:cxn ang="0">
                  <a:pos x="97" y="231"/>
                </a:cxn>
                <a:cxn ang="0">
                  <a:pos x="82" y="267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/>
              <a:ahLst/>
              <a:cxnLst>
                <a:cxn ang="0">
                  <a:pos x="43" y="162"/>
                </a:cxn>
                <a:cxn ang="0">
                  <a:pos x="36" y="160"/>
                </a:cxn>
                <a:cxn ang="0">
                  <a:pos x="23" y="155"/>
                </a:cxn>
                <a:cxn ang="0">
                  <a:pos x="12" y="141"/>
                </a:cxn>
                <a:cxn ang="0">
                  <a:pos x="12" y="129"/>
                </a:cxn>
                <a:cxn ang="0">
                  <a:pos x="23" y="132"/>
                </a:cxn>
                <a:cxn ang="0">
                  <a:pos x="38" y="145"/>
                </a:cxn>
                <a:cxn ang="0">
                  <a:pos x="43" y="108"/>
                </a:cxn>
                <a:cxn ang="0">
                  <a:pos x="35" y="106"/>
                </a:cxn>
                <a:cxn ang="0">
                  <a:pos x="20" y="101"/>
                </a:cxn>
                <a:cxn ang="0">
                  <a:pos x="7" y="83"/>
                </a:cxn>
                <a:cxn ang="0">
                  <a:pos x="7" y="70"/>
                </a:cxn>
                <a:cxn ang="0">
                  <a:pos x="17" y="71"/>
                </a:cxn>
                <a:cxn ang="0">
                  <a:pos x="31" y="81"/>
                </a:cxn>
                <a:cxn ang="0">
                  <a:pos x="43" y="105"/>
                </a:cxn>
                <a:cxn ang="0">
                  <a:pos x="40" y="43"/>
                </a:cxn>
                <a:cxn ang="0">
                  <a:pos x="26" y="39"/>
                </a:cxn>
                <a:cxn ang="0">
                  <a:pos x="8" y="2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23" y="5"/>
                </a:cxn>
                <a:cxn ang="0">
                  <a:pos x="39" y="23"/>
                </a:cxn>
                <a:cxn ang="0">
                  <a:pos x="46" y="38"/>
                </a:cxn>
                <a:cxn ang="0">
                  <a:pos x="51" y="24"/>
                </a:cxn>
                <a:cxn ang="0">
                  <a:pos x="66" y="8"/>
                </a:cxn>
                <a:cxn ang="0">
                  <a:pos x="92" y="0"/>
                </a:cxn>
                <a:cxn ang="0">
                  <a:pos x="90" y="8"/>
                </a:cxn>
                <a:cxn ang="0">
                  <a:pos x="82" y="25"/>
                </a:cxn>
                <a:cxn ang="0">
                  <a:pos x="63" y="40"/>
                </a:cxn>
                <a:cxn ang="0">
                  <a:pos x="49" y="124"/>
                </a:cxn>
                <a:cxn ang="0">
                  <a:pos x="50" y="116"/>
                </a:cxn>
                <a:cxn ang="0">
                  <a:pos x="59" y="100"/>
                </a:cxn>
                <a:cxn ang="0">
                  <a:pos x="81" y="92"/>
                </a:cxn>
                <a:cxn ang="0">
                  <a:pos x="80" y="98"/>
                </a:cxn>
                <a:cxn ang="0">
                  <a:pos x="73" y="114"/>
                </a:cxn>
                <a:cxn ang="0">
                  <a:pos x="59" y="127"/>
                </a:cxn>
                <a:cxn ang="0">
                  <a:pos x="49" y="210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/>
              <a:ahLst/>
              <a:cxnLst>
                <a:cxn ang="0">
                  <a:pos x="61" y="225"/>
                </a:cxn>
                <a:cxn ang="0">
                  <a:pos x="54" y="225"/>
                </a:cxn>
                <a:cxn ang="0">
                  <a:pos x="38" y="219"/>
                </a:cxn>
                <a:cxn ang="0">
                  <a:pos x="23" y="206"/>
                </a:cxn>
                <a:cxn ang="0">
                  <a:pos x="15" y="180"/>
                </a:cxn>
                <a:cxn ang="0">
                  <a:pos x="23" y="180"/>
                </a:cxn>
                <a:cxn ang="0">
                  <a:pos x="38" y="186"/>
                </a:cxn>
                <a:cxn ang="0">
                  <a:pos x="54" y="205"/>
                </a:cxn>
                <a:cxn ang="0">
                  <a:pos x="61" y="151"/>
                </a:cxn>
                <a:cxn ang="0">
                  <a:pos x="52" y="149"/>
                </a:cxn>
                <a:cxn ang="0">
                  <a:pos x="34" y="144"/>
                </a:cxn>
                <a:cxn ang="0">
                  <a:pos x="16" y="128"/>
                </a:cxn>
                <a:cxn ang="0">
                  <a:pos x="8" y="98"/>
                </a:cxn>
                <a:cxn ang="0">
                  <a:pos x="15" y="97"/>
                </a:cxn>
                <a:cxn ang="0">
                  <a:pos x="29" y="101"/>
                </a:cxn>
                <a:cxn ang="0">
                  <a:pos x="47" y="116"/>
                </a:cxn>
                <a:cxn ang="0">
                  <a:pos x="61" y="147"/>
                </a:cxn>
                <a:cxn ang="0">
                  <a:pos x="58" y="60"/>
                </a:cxn>
                <a:cxn ang="0">
                  <a:pos x="44" y="58"/>
                </a:cxn>
                <a:cxn ang="0">
                  <a:pos x="25" y="50"/>
                </a:cxn>
                <a:cxn ang="0">
                  <a:pos x="8" y="3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7" y="5"/>
                </a:cxn>
                <a:cxn ang="0">
                  <a:pos x="48" y="21"/>
                </a:cxn>
                <a:cxn ang="0">
                  <a:pos x="65" y="56"/>
                </a:cxn>
                <a:cxn ang="0">
                  <a:pos x="66" y="48"/>
                </a:cxn>
                <a:cxn ang="0">
                  <a:pos x="77" y="28"/>
                </a:cxn>
                <a:cxn ang="0">
                  <a:pos x="96" y="9"/>
                </a:cxn>
                <a:cxn ang="0">
                  <a:pos x="128" y="0"/>
                </a:cxn>
                <a:cxn ang="0">
                  <a:pos x="127" y="9"/>
                </a:cxn>
                <a:cxn ang="0">
                  <a:pos x="119" y="31"/>
                </a:cxn>
                <a:cxn ang="0">
                  <a:pos x="101" y="51"/>
                </a:cxn>
                <a:cxn ang="0">
                  <a:pos x="67" y="60"/>
                </a:cxn>
                <a:cxn ang="0">
                  <a:pos x="69" y="170"/>
                </a:cxn>
                <a:cxn ang="0">
                  <a:pos x="73" y="155"/>
                </a:cxn>
                <a:cxn ang="0">
                  <a:pos x="86" y="136"/>
                </a:cxn>
                <a:cxn ang="0">
                  <a:pos x="113" y="128"/>
                </a:cxn>
                <a:cxn ang="0">
                  <a:pos x="112" y="136"/>
                </a:cxn>
                <a:cxn ang="0">
                  <a:pos x="105" y="153"/>
                </a:cxn>
                <a:cxn ang="0">
                  <a:pos x="92" y="172"/>
                </a:cxn>
                <a:cxn ang="0">
                  <a:pos x="67" y="180"/>
                </a:cxn>
                <a:cxn ang="0">
                  <a:pos x="61" y="292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/>
              <a:ahLst/>
              <a:cxnLst>
                <a:cxn ang="0">
                  <a:pos x="31" y="164"/>
                </a:cxn>
                <a:cxn ang="0">
                  <a:pos x="23" y="163"/>
                </a:cxn>
                <a:cxn ang="0">
                  <a:pos x="8" y="155"/>
                </a:cxn>
                <a:cxn ang="0">
                  <a:pos x="0" y="132"/>
                </a:cxn>
                <a:cxn ang="0">
                  <a:pos x="7" y="132"/>
                </a:cxn>
                <a:cxn ang="0">
                  <a:pos x="22" y="139"/>
                </a:cxn>
                <a:cxn ang="0">
                  <a:pos x="31" y="160"/>
                </a:cxn>
                <a:cxn ang="0">
                  <a:pos x="29" y="101"/>
                </a:cxn>
                <a:cxn ang="0">
                  <a:pos x="16" y="97"/>
                </a:cxn>
                <a:cxn ang="0">
                  <a:pos x="3" y="83"/>
                </a:cxn>
                <a:cxn ang="0">
                  <a:pos x="3" y="70"/>
                </a:cxn>
                <a:cxn ang="0">
                  <a:pos x="15" y="74"/>
                </a:cxn>
                <a:cxn ang="0">
                  <a:pos x="27" y="86"/>
                </a:cxn>
                <a:cxn ang="0">
                  <a:pos x="31" y="31"/>
                </a:cxn>
                <a:cxn ang="0">
                  <a:pos x="33" y="23"/>
                </a:cxn>
                <a:cxn ang="0">
                  <a:pos x="41" y="8"/>
                </a:cxn>
                <a:cxn ang="0">
                  <a:pos x="62" y="0"/>
                </a:cxn>
                <a:cxn ang="0">
                  <a:pos x="61" y="8"/>
                </a:cxn>
                <a:cxn ang="0">
                  <a:pos x="53" y="23"/>
                </a:cxn>
                <a:cxn ang="0">
                  <a:pos x="35" y="31"/>
                </a:cxn>
                <a:cxn ang="0">
                  <a:pos x="35" y="75"/>
                </a:cxn>
                <a:cxn ang="0">
                  <a:pos x="39" y="62"/>
                </a:cxn>
                <a:cxn ang="0">
                  <a:pos x="54" y="48"/>
                </a:cxn>
                <a:cxn ang="0">
                  <a:pos x="68" y="48"/>
                </a:cxn>
                <a:cxn ang="0">
                  <a:pos x="66" y="59"/>
                </a:cxn>
                <a:cxn ang="0">
                  <a:pos x="58" y="72"/>
                </a:cxn>
                <a:cxn ang="0">
                  <a:pos x="35" y="82"/>
                </a:cxn>
                <a:cxn ang="0">
                  <a:pos x="35" y="143"/>
                </a:cxn>
                <a:cxn ang="0">
                  <a:pos x="38" y="132"/>
                </a:cxn>
                <a:cxn ang="0">
                  <a:pos x="49" y="122"/>
                </a:cxn>
                <a:cxn ang="0">
                  <a:pos x="60" y="122"/>
                </a:cxn>
                <a:cxn ang="0">
                  <a:pos x="58" y="133"/>
                </a:cxn>
                <a:cxn ang="0">
                  <a:pos x="47" y="144"/>
                </a:cxn>
                <a:cxn ang="0">
                  <a:pos x="35" y="25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/>
              <a:ahLst/>
              <a:cxnLst>
                <a:cxn ang="0">
                  <a:pos x="52" y="272"/>
                </a:cxn>
                <a:cxn ang="0">
                  <a:pos x="44" y="270"/>
                </a:cxn>
                <a:cxn ang="0">
                  <a:pos x="26" y="265"/>
                </a:cxn>
                <a:cxn ang="0">
                  <a:pos x="8" y="249"/>
                </a:cxn>
                <a:cxn ang="0">
                  <a:pos x="0" y="219"/>
                </a:cxn>
                <a:cxn ang="0">
                  <a:pos x="8" y="219"/>
                </a:cxn>
                <a:cxn ang="0">
                  <a:pos x="25" y="223"/>
                </a:cxn>
                <a:cxn ang="0">
                  <a:pos x="41" y="235"/>
                </a:cxn>
                <a:cxn ang="0">
                  <a:pos x="52" y="265"/>
                </a:cxn>
                <a:cxn ang="0">
                  <a:pos x="50" y="168"/>
                </a:cxn>
                <a:cxn ang="0">
                  <a:pos x="35" y="165"/>
                </a:cxn>
                <a:cxn ang="0">
                  <a:pos x="17" y="156"/>
                </a:cxn>
                <a:cxn ang="0">
                  <a:pos x="3" y="134"/>
                </a:cxn>
                <a:cxn ang="0">
                  <a:pos x="3" y="116"/>
                </a:cxn>
                <a:cxn ang="0">
                  <a:pos x="19" y="120"/>
                </a:cxn>
                <a:cxn ang="0">
                  <a:pos x="39" y="133"/>
                </a:cxn>
                <a:cxn ang="0">
                  <a:pos x="52" y="161"/>
                </a:cxn>
                <a:cxn ang="0">
                  <a:pos x="53" y="50"/>
                </a:cxn>
                <a:cxn ang="0">
                  <a:pos x="54" y="36"/>
                </a:cxn>
                <a:cxn ang="0">
                  <a:pos x="65" y="17"/>
                </a:cxn>
                <a:cxn ang="0">
                  <a:pos x="87" y="3"/>
                </a:cxn>
                <a:cxn ang="0">
                  <a:pos x="103" y="3"/>
                </a:cxn>
                <a:cxn ang="0">
                  <a:pos x="99" y="21"/>
                </a:cxn>
                <a:cxn ang="0">
                  <a:pos x="84" y="42"/>
                </a:cxn>
                <a:cxn ang="0">
                  <a:pos x="58" y="52"/>
                </a:cxn>
                <a:cxn ang="0">
                  <a:pos x="58" y="127"/>
                </a:cxn>
                <a:cxn ang="0">
                  <a:pos x="61" y="112"/>
                </a:cxn>
                <a:cxn ang="0">
                  <a:pos x="72" y="94"/>
                </a:cxn>
                <a:cxn ang="0">
                  <a:pos x="93" y="80"/>
                </a:cxn>
                <a:cxn ang="0">
                  <a:pos x="111" y="80"/>
                </a:cxn>
                <a:cxn ang="0">
                  <a:pos x="111" y="91"/>
                </a:cxn>
                <a:cxn ang="0">
                  <a:pos x="107" y="108"/>
                </a:cxn>
                <a:cxn ang="0">
                  <a:pos x="91" y="126"/>
                </a:cxn>
                <a:cxn ang="0">
                  <a:pos x="58" y="135"/>
                </a:cxn>
                <a:cxn ang="0">
                  <a:pos x="58" y="236"/>
                </a:cxn>
                <a:cxn ang="0">
                  <a:pos x="61" y="223"/>
                </a:cxn>
                <a:cxn ang="0">
                  <a:pos x="73" y="208"/>
                </a:cxn>
                <a:cxn ang="0">
                  <a:pos x="97" y="200"/>
                </a:cxn>
                <a:cxn ang="0">
                  <a:pos x="99" y="207"/>
                </a:cxn>
                <a:cxn ang="0">
                  <a:pos x="97" y="220"/>
                </a:cxn>
                <a:cxn ang="0">
                  <a:pos x="87" y="235"/>
                </a:cxn>
                <a:cxn ang="0">
                  <a:pos x="58" y="245"/>
                </a:cxn>
                <a:cxn ang="0">
                  <a:pos x="52" y="42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/>
              <a:ahLst/>
              <a:cxnLst>
                <a:cxn ang="0">
                  <a:pos x="52" y="176"/>
                </a:cxn>
                <a:cxn ang="0">
                  <a:pos x="59" y="176"/>
                </a:cxn>
                <a:cxn ang="0">
                  <a:pos x="74" y="169"/>
                </a:cxn>
                <a:cxn ang="0">
                  <a:pos x="86" y="154"/>
                </a:cxn>
                <a:cxn ang="0">
                  <a:pos x="86" y="141"/>
                </a:cxn>
                <a:cxn ang="0">
                  <a:pos x="74" y="143"/>
                </a:cxn>
                <a:cxn ang="0">
                  <a:pos x="58" y="158"/>
                </a:cxn>
                <a:cxn ang="0">
                  <a:pos x="52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2" y="115"/>
                </a:cxn>
                <a:cxn ang="0">
                  <a:pos x="55" y="48"/>
                </a:cxn>
                <a:cxn ang="0">
                  <a:pos x="67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3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1" y="3"/>
                </a:cxn>
                <a:cxn ang="0">
                  <a:pos x="5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5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5" y="132"/>
                </a:cxn>
                <a:cxn ang="0">
                  <a:pos x="47" y="141"/>
                </a:cxn>
                <a:cxn ang="0">
                  <a:pos x="52" y="228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/>
              <a:ahLst/>
              <a:cxnLst>
                <a:cxn ang="0">
                  <a:pos x="53" y="176"/>
                </a:cxn>
                <a:cxn ang="0">
                  <a:pos x="60" y="176"/>
                </a:cxn>
                <a:cxn ang="0">
                  <a:pos x="74" y="169"/>
                </a:cxn>
                <a:cxn ang="0">
                  <a:pos x="87" y="154"/>
                </a:cxn>
                <a:cxn ang="0">
                  <a:pos x="87" y="141"/>
                </a:cxn>
                <a:cxn ang="0">
                  <a:pos x="74" y="143"/>
                </a:cxn>
                <a:cxn ang="0">
                  <a:pos x="60" y="158"/>
                </a:cxn>
                <a:cxn ang="0">
                  <a:pos x="53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3" y="115"/>
                </a:cxn>
                <a:cxn ang="0">
                  <a:pos x="56" y="48"/>
                </a:cxn>
                <a:cxn ang="0">
                  <a:pos x="68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4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2" y="3"/>
                </a:cxn>
                <a:cxn ang="0">
                  <a:pos x="6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6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6" y="132"/>
                </a:cxn>
                <a:cxn ang="0">
                  <a:pos x="47" y="141"/>
                </a:cxn>
                <a:cxn ang="0">
                  <a:pos x="53" y="228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/>
              <a:ahLst/>
              <a:cxnLst>
                <a:cxn ang="0">
                  <a:pos x="93" y="309"/>
                </a:cxn>
                <a:cxn ang="0">
                  <a:pos x="101" y="309"/>
                </a:cxn>
                <a:cxn ang="0">
                  <a:pos x="118" y="304"/>
                </a:cxn>
                <a:cxn ang="0">
                  <a:pos x="138" y="292"/>
                </a:cxn>
                <a:cxn ang="0">
                  <a:pos x="152" y="266"/>
                </a:cxn>
                <a:cxn ang="0">
                  <a:pos x="152" y="247"/>
                </a:cxn>
                <a:cxn ang="0">
                  <a:pos x="138" y="250"/>
                </a:cxn>
                <a:cxn ang="0">
                  <a:pos x="120" y="259"/>
                </a:cxn>
                <a:cxn ang="0">
                  <a:pos x="99" y="285"/>
                </a:cxn>
                <a:cxn ang="0">
                  <a:pos x="93" y="207"/>
                </a:cxn>
                <a:cxn ang="0">
                  <a:pos x="102" y="205"/>
                </a:cxn>
                <a:cxn ang="0">
                  <a:pos x="122" y="200"/>
                </a:cxn>
                <a:cxn ang="0">
                  <a:pos x="147" y="185"/>
                </a:cxn>
                <a:cxn ang="0">
                  <a:pos x="163" y="155"/>
                </a:cxn>
                <a:cxn ang="0">
                  <a:pos x="163" y="134"/>
                </a:cxn>
                <a:cxn ang="0">
                  <a:pos x="149" y="135"/>
                </a:cxn>
                <a:cxn ang="0">
                  <a:pos x="129" y="142"/>
                </a:cxn>
                <a:cxn ang="0">
                  <a:pos x="107" y="162"/>
                </a:cxn>
                <a:cxn ang="0">
                  <a:pos x="93" y="201"/>
                </a:cxn>
                <a:cxn ang="0">
                  <a:pos x="95" y="83"/>
                </a:cxn>
                <a:cxn ang="0">
                  <a:pos x="110" y="81"/>
                </a:cxn>
                <a:cxn ang="0">
                  <a:pos x="134" y="73"/>
                </a:cxn>
                <a:cxn ang="0">
                  <a:pos x="157" y="54"/>
                </a:cxn>
                <a:cxn ang="0">
                  <a:pos x="174" y="23"/>
                </a:cxn>
                <a:cxn ang="0">
                  <a:pos x="174" y="0"/>
                </a:cxn>
                <a:cxn ang="0">
                  <a:pos x="157" y="2"/>
                </a:cxn>
                <a:cxn ang="0">
                  <a:pos x="133" y="10"/>
                </a:cxn>
                <a:cxn ang="0">
                  <a:pos x="107" y="33"/>
                </a:cxn>
                <a:cxn ang="0">
                  <a:pos x="87" y="77"/>
                </a:cxn>
                <a:cxn ang="0">
                  <a:pos x="85" y="68"/>
                </a:cxn>
                <a:cxn ang="0">
                  <a:pos x="75" y="46"/>
                </a:cxn>
                <a:cxn ang="0">
                  <a:pos x="55" y="21"/>
                </a:cxn>
                <a:cxn ang="0">
                  <a:pos x="22" y="3"/>
                </a:cxn>
                <a:cxn ang="0">
                  <a:pos x="1" y="3"/>
                </a:cxn>
                <a:cxn ang="0">
                  <a:pos x="4" y="18"/>
                </a:cxn>
                <a:cxn ang="0">
                  <a:pos x="12" y="42"/>
                </a:cxn>
                <a:cxn ang="0">
                  <a:pos x="31" y="65"/>
                </a:cxn>
                <a:cxn ang="0">
                  <a:pos x="62" y="81"/>
                </a:cxn>
                <a:cxn ang="0">
                  <a:pos x="82" y="238"/>
                </a:cxn>
                <a:cxn ang="0">
                  <a:pos x="80" y="228"/>
                </a:cxn>
                <a:cxn ang="0">
                  <a:pos x="72" y="207"/>
                </a:cxn>
                <a:cxn ang="0">
                  <a:pos x="55" y="185"/>
                </a:cxn>
                <a:cxn ang="0">
                  <a:pos x="21" y="176"/>
                </a:cxn>
                <a:cxn ang="0">
                  <a:pos x="22" y="185"/>
                </a:cxn>
                <a:cxn ang="0">
                  <a:pos x="28" y="205"/>
                </a:cxn>
                <a:cxn ang="0">
                  <a:pos x="41" y="230"/>
                </a:cxn>
                <a:cxn ang="0">
                  <a:pos x="66" y="246"/>
                </a:cxn>
                <a:cxn ang="0">
                  <a:pos x="82" y="402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/>
              <a:ahLst/>
              <a:cxnLst>
                <a:cxn ang="0">
                  <a:pos x="52" y="237"/>
                </a:cxn>
                <a:cxn ang="0">
                  <a:pos x="59" y="237"/>
                </a:cxn>
                <a:cxn ang="0">
                  <a:pos x="74" y="232"/>
                </a:cxn>
                <a:cxn ang="0">
                  <a:pos x="90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1" y="197"/>
                </a:cxn>
                <a:cxn ang="0">
                  <a:pos x="56" y="215"/>
                </a:cxn>
                <a:cxn ang="0">
                  <a:pos x="52" y="147"/>
                </a:cxn>
                <a:cxn ang="0">
                  <a:pos x="59" y="147"/>
                </a:cxn>
                <a:cxn ang="0">
                  <a:pos x="74" y="141"/>
                </a:cxn>
                <a:cxn ang="0">
                  <a:pos x="90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1" y="109"/>
                </a:cxn>
                <a:cxn ang="0">
                  <a:pos x="56" y="126"/>
                </a:cxn>
                <a:cxn ang="0">
                  <a:pos x="52" y="46"/>
                </a:cxn>
                <a:cxn ang="0">
                  <a:pos x="51" y="37"/>
                </a:cxn>
                <a:cxn ang="0">
                  <a:pos x="45" y="23"/>
                </a:cxn>
                <a:cxn ang="0">
                  <a:pos x="32" y="6"/>
                </a:cxn>
                <a:cxn ang="0">
                  <a:pos x="6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3" y="43"/>
                </a:cxn>
                <a:cxn ang="0">
                  <a:pos x="45" y="113"/>
                </a:cxn>
                <a:cxn ang="0">
                  <a:pos x="45" y="106"/>
                </a:cxn>
                <a:cxn ang="0">
                  <a:pos x="40" y="90"/>
                </a:cxn>
                <a:cxn ang="0">
                  <a:pos x="27" y="75"/>
                </a:cxn>
                <a:cxn ang="0">
                  <a:pos x="1" y="67"/>
                </a:cxn>
                <a:cxn ang="0">
                  <a:pos x="0" y="75"/>
                </a:cxn>
                <a:cxn ang="0">
                  <a:pos x="2" y="91"/>
                </a:cxn>
                <a:cxn ang="0">
                  <a:pos x="14" y="109"/>
                </a:cxn>
                <a:cxn ang="0">
                  <a:pos x="45" y="118"/>
                </a:cxn>
                <a:cxn ang="0">
                  <a:pos x="45" y="207"/>
                </a:cxn>
                <a:cxn ang="0">
                  <a:pos x="43" y="195"/>
                </a:cxn>
                <a:cxn ang="0">
                  <a:pos x="33" y="182"/>
                </a:cxn>
                <a:cxn ang="0">
                  <a:pos x="12" y="175"/>
                </a:cxn>
                <a:cxn ang="0">
                  <a:pos x="10" y="182"/>
                </a:cxn>
                <a:cxn ang="0">
                  <a:pos x="13" y="197"/>
                </a:cxn>
                <a:cxn ang="0">
                  <a:pos x="29" y="211"/>
                </a:cxn>
                <a:cxn ang="0">
                  <a:pos x="45" y="373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/>
              <a:ahLst/>
              <a:cxnLst>
                <a:cxn ang="0">
                  <a:pos x="51" y="237"/>
                </a:cxn>
                <a:cxn ang="0">
                  <a:pos x="60" y="237"/>
                </a:cxn>
                <a:cxn ang="0">
                  <a:pos x="74" y="232"/>
                </a:cxn>
                <a:cxn ang="0">
                  <a:pos x="91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2" y="197"/>
                </a:cxn>
                <a:cxn ang="0">
                  <a:pos x="55" y="215"/>
                </a:cxn>
                <a:cxn ang="0">
                  <a:pos x="51" y="147"/>
                </a:cxn>
                <a:cxn ang="0">
                  <a:pos x="60" y="147"/>
                </a:cxn>
                <a:cxn ang="0">
                  <a:pos x="74" y="141"/>
                </a:cxn>
                <a:cxn ang="0">
                  <a:pos x="91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2" y="109"/>
                </a:cxn>
                <a:cxn ang="0">
                  <a:pos x="55" y="126"/>
                </a:cxn>
                <a:cxn ang="0">
                  <a:pos x="51" y="46"/>
                </a:cxn>
                <a:cxn ang="0">
                  <a:pos x="51" y="37"/>
                </a:cxn>
                <a:cxn ang="0">
                  <a:pos x="46" y="23"/>
                </a:cxn>
                <a:cxn ang="0">
                  <a:pos x="33" y="6"/>
                </a:cxn>
                <a:cxn ang="0">
                  <a:pos x="7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4" y="43"/>
                </a:cxn>
                <a:cxn ang="0">
                  <a:pos x="46" y="113"/>
                </a:cxn>
                <a:cxn ang="0">
                  <a:pos x="46" y="106"/>
                </a:cxn>
                <a:cxn ang="0">
                  <a:pos x="41" y="90"/>
                </a:cxn>
                <a:cxn ang="0">
                  <a:pos x="27" y="75"/>
                </a:cxn>
                <a:cxn ang="0">
                  <a:pos x="0" y="67"/>
                </a:cxn>
                <a:cxn ang="0">
                  <a:pos x="0" y="75"/>
                </a:cxn>
                <a:cxn ang="0">
                  <a:pos x="3" y="91"/>
                </a:cxn>
                <a:cxn ang="0">
                  <a:pos x="15" y="109"/>
                </a:cxn>
                <a:cxn ang="0">
                  <a:pos x="46" y="118"/>
                </a:cxn>
                <a:cxn ang="0">
                  <a:pos x="46" y="207"/>
                </a:cxn>
                <a:cxn ang="0">
                  <a:pos x="43" y="195"/>
                </a:cxn>
                <a:cxn ang="0">
                  <a:pos x="34" y="182"/>
                </a:cxn>
                <a:cxn ang="0">
                  <a:pos x="12" y="175"/>
                </a:cxn>
                <a:cxn ang="0">
                  <a:pos x="11" y="182"/>
                </a:cxn>
                <a:cxn ang="0">
                  <a:pos x="14" y="197"/>
                </a:cxn>
                <a:cxn ang="0">
                  <a:pos x="30" y="211"/>
                </a:cxn>
                <a:cxn ang="0">
                  <a:pos x="46" y="373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9" name="Freeform 25"/>
          <p:cNvSpPr>
            <a:spLocks/>
          </p:cNvSpPr>
          <p:nvPr/>
        </p:nvSpPr>
        <p:spPr bwMode="gray">
          <a:xfrm>
            <a:off x="95250" y="6446838"/>
            <a:ext cx="8970963" cy="314325"/>
          </a:xfrm>
          <a:custGeom>
            <a:avLst/>
            <a:gdLst/>
            <a:ahLst/>
            <a:cxnLst>
              <a:cxn ang="0">
                <a:pos x="4" y="198"/>
              </a:cxn>
              <a:cxn ang="0">
                <a:pos x="5651" y="198"/>
              </a:cxn>
              <a:cxn ang="0">
                <a:pos x="5646" y="94"/>
              </a:cxn>
              <a:cxn ang="0">
                <a:pos x="1491" y="94"/>
              </a:cxn>
              <a:cxn ang="0">
                <a:pos x="1343" y="2"/>
              </a:cxn>
              <a:cxn ang="0">
                <a:pos x="0" y="0"/>
              </a:cxn>
              <a:cxn ang="0">
                <a:pos x="4" y="198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0" name="Freeform 26"/>
          <p:cNvSpPr>
            <a:spLocks/>
          </p:cNvSpPr>
          <p:nvPr/>
        </p:nvSpPr>
        <p:spPr bwMode="gray">
          <a:xfrm>
            <a:off x="95250" y="6491288"/>
            <a:ext cx="8975725" cy="27940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5650" y="169"/>
              </a:cxn>
              <a:cxn ang="0">
                <a:pos x="5646" y="95"/>
              </a:cxn>
              <a:cxn ang="0">
                <a:pos x="1478" y="95"/>
              </a:cxn>
              <a:cxn ang="0">
                <a:pos x="1317" y="3"/>
              </a:cxn>
              <a:cxn ang="0">
                <a:pos x="0" y="0"/>
              </a:cxn>
              <a:cxn ang="0">
                <a:pos x="0" y="176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1" name="Freeform 27" descr="Dark upward diagonal"/>
          <p:cNvSpPr>
            <a:spLocks/>
          </p:cNvSpPr>
          <p:nvPr/>
        </p:nvSpPr>
        <p:spPr bwMode="gray">
          <a:xfrm>
            <a:off x="92075" y="98425"/>
            <a:ext cx="8956675" cy="179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82" y="0"/>
              </a:cxn>
              <a:cxn ang="0">
                <a:pos x="5639" y="45"/>
              </a:cxn>
              <a:cxn ang="0">
                <a:pos x="5636" y="113"/>
              </a:cxn>
              <a:cxn ang="0">
                <a:pos x="0" y="113"/>
              </a:cxn>
              <a:cxn ang="0">
                <a:pos x="0" y="0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2" name="Freeform 28"/>
          <p:cNvSpPr>
            <a:spLocks/>
          </p:cNvSpPr>
          <p:nvPr/>
        </p:nvSpPr>
        <p:spPr bwMode="gray">
          <a:xfrm>
            <a:off x="92075" y="307975"/>
            <a:ext cx="8955088" cy="938213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" name="Freeform 29"/>
          <p:cNvSpPr>
            <a:spLocks/>
          </p:cNvSpPr>
          <p:nvPr/>
        </p:nvSpPr>
        <p:spPr bwMode="gray">
          <a:xfrm>
            <a:off x="92075" y="306388"/>
            <a:ext cx="8955088" cy="836612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9" name="Freeform 35"/>
          <p:cNvSpPr>
            <a:spLocks/>
          </p:cNvSpPr>
          <p:nvPr/>
        </p:nvSpPr>
        <p:spPr bwMode="gray">
          <a:xfrm>
            <a:off x="6896100" y="1047750"/>
            <a:ext cx="2155825" cy="52388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358" y="0"/>
              </a:cxn>
              <a:cxn ang="0">
                <a:pos x="1356" y="32"/>
              </a:cxn>
              <a:cxn ang="0">
                <a:pos x="60" y="33"/>
              </a:cxn>
              <a:cxn ang="0">
                <a:pos x="0" y="2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6477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38275"/>
            <a:ext cx="82296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0" y="6311900"/>
            <a:ext cx="17129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830763" y="6323013"/>
            <a:ext cx="23114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116763" y="6323013"/>
            <a:ext cx="16160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fld id="{3B291F3B-5386-4627-8125-539B32E4F8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61" name="Text Box 37"/>
          <p:cNvSpPr txBox="1">
            <a:spLocks noChangeArrowheads="1"/>
          </p:cNvSpPr>
          <p:nvPr/>
        </p:nvSpPr>
        <p:spPr bwMode="gray">
          <a:xfrm>
            <a:off x="144463" y="6454775"/>
            <a:ext cx="14954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 i="1">
                <a:solidFill>
                  <a:srgbClr val="FFFFFF"/>
                </a:solidFill>
                <a:latin typeface="Times New Roman" pitchFamily="18" charset="0"/>
              </a:rPr>
              <a:t>www.themegallery.com</a:t>
            </a:r>
          </a:p>
        </p:txBody>
      </p:sp>
      <p:sp>
        <p:nvSpPr>
          <p:cNvPr id="1054" name="Rectangle 30" descr="7"/>
          <p:cNvSpPr>
            <a:spLocks noChangeArrowheads="1"/>
          </p:cNvSpPr>
          <p:nvPr/>
        </p:nvSpPr>
        <p:spPr bwMode="gray">
          <a:xfrm>
            <a:off x="8245475" y="415925"/>
            <a:ext cx="534988" cy="546100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" name="Rectangle 31" descr="4"/>
          <p:cNvSpPr>
            <a:spLocks noChangeArrowheads="1"/>
          </p:cNvSpPr>
          <p:nvPr/>
        </p:nvSpPr>
        <p:spPr bwMode="gray">
          <a:xfrm>
            <a:off x="7620000" y="415925"/>
            <a:ext cx="534988" cy="546100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gray">
          <a:xfrm>
            <a:off x="7000875" y="415925"/>
            <a:ext cx="534988" cy="5461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54" grpId="0" animBg="1"/>
      <p:bldP spid="1055" grpId="0" animBg="1"/>
      <p:bldP spid="1060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7"/>
            <a:ext cx="3740727" cy="868363"/>
          </a:xfrm>
        </p:spPr>
        <p:txBody>
          <a:bodyPr/>
          <a:lstStyle/>
          <a:p>
            <a:r>
              <a:rPr lang="en-US" dirty="0" smtClean="0"/>
              <a:t>TRẢ BÀI CŨ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91000" y="1676400"/>
            <a:ext cx="533400" cy="4572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1000" y="2133600"/>
            <a:ext cx="533400" cy="4572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1000" y="2590800"/>
            <a:ext cx="533400" cy="4572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91000" y="3048000"/>
            <a:ext cx="533400" cy="4572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91000" y="3505200"/>
            <a:ext cx="533400" cy="4572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1000" y="3962400"/>
            <a:ext cx="533400" cy="4572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91000" y="4419600"/>
            <a:ext cx="533400" cy="4572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91000" y="4876800"/>
            <a:ext cx="533400" cy="4572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57600" y="1676400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24200" y="1676400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90800" y="1676400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57400" y="1676400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4000" y="1669474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90600" y="1669474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58000" y="1676400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24600" y="1676400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91200" y="1676400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57800" y="1669474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24400" y="1669474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57600" y="2133600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24200" y="2133600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90800" y="2133600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57400" y="2133600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4000" y="2126674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57600" y="2590800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124200" y="2590800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858000" y="2583874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324600" y="2583874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791200" y="2583874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257800" y="2590800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724400" y="2590800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391400" y="2583874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657600" y="3054926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124200" y="3054926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590800" y="3054926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057400" y="3054926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524000" y="3048000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90600" y="3048000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858000" y="3048000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324600" y="3048000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791200" y="3048000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257800" y="3054926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724400" y="3054926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391400" y="3048000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924800" y="3054926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458200" y="3054926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657600" y="3505200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124200" y="3505200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590800" y="3505200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858000" y="3498273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324600" y="3498273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791200" y="3498273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257800" y="3505199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724400" y="3505199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391400" y="3498273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924800" y="3505199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458200" y="3505199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858000" y="3962402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324600" y="3962402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791200" y="3962402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257800" y="3955473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724400" y="3955473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657600" y="3955473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124200" y="3955473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590800" y="3955473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057400" y="3955473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524000" y="3962402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657600" y="4419602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858000" y="4412676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324600" y="4412676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791200" y="4412676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257800" y="4419602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724400" y="4419602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391400" y="4412676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657600" y="4876802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124200" y="4876802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858000" y="4869876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6324600" y="4869876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791200" y="4869876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257800" y="4876802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724400" y="4876802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391400" y="4869876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7924800" y="4876802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8458200" y="4876802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89" name="Rectangle 88">
            <a:hlinkClick r:id="rId2" action="ppaction://hlinksldjump"/>
          </p:cNvPr>
          <p:cNvSpPr/>
          <p:nvPr/>
        </p:nvSpPr>
        <p:spPr>
          <a:xfrm>
            <a:off x="48492" y="1662549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8492" y="2133600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5418" y="2597726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2" name="Rectangle 91">
            <a:hlinkClick r:id="rId3" action="ppaction://hlinksldjump"/>
          </p:cNvPr>
          <p:cNvSpPr/>
          <p:nvPr/>
        </p:nvSpPr>
        <p:spPr>
          <a:xfrm>
            <a:off x="55418" y="3068777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3" name="Rectangle 92">
            <a:hlinkClick r:id="rId4" action="ppaction://hlinksldjump"/>
          </p:cNvPr>
          <p:cNvSpPr/>
          <p:nvPr/>
        </p:nvSpPr>
        <p:spPr>
          <a:xfrm>
            <a:off x="55418" y="3512126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4" name="Rectangle 93">
            <a:hlinkClick r:id="rId5" action="ppaction://hlinksldjump"/>
          </p:cNvPr>
          <p:cNvSpPr/>
          <p:nvPr/>
        </p:nvSpPr>
        <p:spPr>
          <a:xfrm>
            <a:off x="55418" y="3983177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55418" y="4412673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55418" y="4883724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8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4197927" y="1676404"/>
            <a:ext cx="533400" cy="4572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664527" y="1676404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A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3131127" y="1676404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M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2597727" y="1676404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064327" y="1676404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O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530927" y="1669478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997527" y="1669478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864927" y="1676404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U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331527" y="1676404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A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5798127" y="1676404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5264727" y="1669478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A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4731327" y="1669478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09600" y="5562600"/>
            <a:ext cx="7505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>2. </a:t>
            </a:r>
            <a:r>
              <a:rPr lang="en-US" sz="2400" b="1" dirty="0" err="1" smtClean="0">
                <a:solidFill>
                  <a:srgbClr val="000000"/>
                </a:solidFill>
                <a:latin typeface="Cambria" pitchFamily="18" charset="0"/>
              </a:rPr>
              <a:t>Thành</a:t>
            </a: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mbria" pitchFamily="18" charset="0"/>
              </a:rPr>
              <a:t>ngữ</a:t>
            </a: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mbria" pitchFamily="18" charset="0"/>
              </a:rPr>
              <a:t>là</a:t>
            </a: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mbria" pitchFamily="18" charset="0"/>
              </a:rPr>
              <a:t>loại</a:t>
            </a: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mbria" pitchFamily="18" charset="0"/>
              </a:rPr>
              <a:t>cụm</a:t>
            </a: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mbria" pitchFamily="18" charset="0"/>
              </a:rPr>
              <a:t>từ</a:t>
            </a: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mbria" pitchFamily="18" charset="0"/>
              </a:rPr>
              <a:t>có</a:t>
            </a: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mbria" pitchFamily="18" charset="0"/>
              </a:rPr>
              <a:t>cấu</a:t>
            </a: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mbria" pitchFamily="18" charset="0"/>
              </a:rPr>
              <a:t>tạo</a:t>
            </a: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> __________.</a:t>
            </a:r>
            <a:endParaRPr lang="en-US" sz="24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4191000" y="2140526"/>
            <a:ext cx="533400" cy="4572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H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3657600" y="2140526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3124200" y="2140526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I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2590800" y="2140526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D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2057400" y="2140526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O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1524000" y="2133600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09600" y="5562599"/>
            <a:ext cx="7505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>3. </a:t>
            </a:r>
            <a:r>
              <a:rPr lang="en-US" sz="2400" b="1" dirty="0" err="1" smtClean="0">
                <a:solidFill>
                  <a:srgbClr val="000000"/>
                </a:solidFill>
                <a:latin typeface="Cambria" pitchFamily="18" charset="0"/>
              </a:rPr>
              <a:t>Thành</a:t>
            </a: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mbria" pitchFamily="18" charset="0"/>
              </a:rPr>
              <a:t>ngữ</a:t>
            </a: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mbria" pitchFamily="18" charset="0"/>
              </a:rPr>
              <a:t>biểu</a:t>
            </a: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mbria" pitchFamily="18" charset="0"/>
              </a:rPr>
              <a:t>thị</a:t>
            </a: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mbria" pitchFamily="18" charset="0"/>
              </a:rPr>
              <a:t>một</a:t>
            </a: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> ý </a:t>
            </a:r>
            <a:r>
              <a:rPr lang="en-US" sz="2400" b="1" dirty="0" err="1" smtClean="0">
                <a:solidFill>
                  <a:srgbClr val="000000"/>
                </a:solidFill>
                <a:latin typeface="Cambria" pitchFamily="18" charset="0"/>
              </a:rPr>
              <a:t>nghĩa</a:t>
            </a: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> ___________.</a:t>
            </a:r>
            <a:endParaRPr lang="en-US" sz="24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4191000" y="2590800"/>
            <a:ext cx="533400" cy="4572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A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3657600" y="2590800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O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3124200" y="2590800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H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6858000" y="2583874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6324600" y="2583874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I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5791200" y="2583874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H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5257800" y="2590800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4724400" y="2590800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7391400" y="2583874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H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4197927" y="3041074"/>
            <a:ext cx="533400" cy="4572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3664527" y="3048000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3131127" y="3048000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I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2597727" y="3048000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2064327" y="3048000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M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1530927" y="3041074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997527" y="3041074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6864927" y="3041074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U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6331527" y="3041074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5798127" y="3041074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A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5264727" y="3048000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U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4731327" y="3048000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Q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7398327" y="3041074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A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7931727" y="3048000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8465127" y="3048000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O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4187536" y="3512122"/>
            <a:ext cx="533400" cy="4572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H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3654136" y="3512122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3120736" y="3512122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A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2587336" y="3512122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B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6854536" y="3505195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Y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6321136" y="3505195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A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5787736" y="3505195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B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5254336" y="3512121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M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4720936" y="3512121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I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7387936" y="3505195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7921336" y="3512121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O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8454736" y="3512121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I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4197927" y="3955472"/>
            <a:ext cx="533400" cy="4572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6864927" y="3955474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O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6331527" y="3955474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H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5798127" y="3955474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5264727" y="3948545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O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4731327" y="3948545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B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3664527" y="3948545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3131127" y="3948545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2597727" y="3948545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M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2064327" y="3948545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1530927" y="3955474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D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609600" y="5562600"/>
            <a:ext cx="7505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>7. </a:t>
            </a:r>
            <a:r>
              <a:rPr lang="en-US" sz="2400" b="1" dirty="0" err="1" smtClean="0">
                <a:solidFill>
                  <a:srgbClr val="000000"/>
                </a:solidFill>
                <a:latin typeface="Cambria" pitchFamily="18" charset="0"/>
              </a:rPr>
              <a:t>Nghĩa</a:t>
            </a: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mbria" pitchFamily="18" charset="0"/>
              </a:rPr>
              <a:t>của</a:t>
            </a: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mbria" pitchFamily="18" charset="0"/>
              </a:rPr>
              <a:t>thành</a:t>
            </a: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mbria" pitchFamily="18" charset="0"/>
              </a:rPr>
              <a:t>ngữ</a:t>
            </a: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mbria" pitchFamily="18" charset="0"/>
              </a:rPr>
              <a:t>có</a:t>
            </a: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mbria" pitchFamily="18" charset="0"/>
              </a:rPr>
              <a:t>thể</a:t>
            </a: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mbria" pitchFamily="18" charset="0"/>
              </a:rPr>
              <a:t>bắt</a:t>
            </a: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mbria" pitchFamily="18" charset="0"/>
              </a:rPr>
              <a:t>nguồn</a:t>
            </a: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mbria" pitchFamily="18" charset="0"/>
              </a:rPr>
              <a:t>trực</a:t>
            </a: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mbria" pitchFamily="18" charset="0"/>
              </a:rPr>
              <a:t>tiếp</a:t>
            </a: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mbria" pitchFamily="18" charset="0"/>
              </a:rPr>
              <a:t>từ</a:t>
            </a: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> ___________ </a:t>
            </a:r>
            <a:r>
              <a:rPr lang="en-US" sz="2400" b="1" dirty="0" err="1" smtClean="0">
                <a:solidFill>
                  <a:srgbClr val="000000"/>
                </a:solidFill>
                <a:latin typeface="Cambria" pitchFamily="18" charset="0"/>
              </a:rPr>
              <a:t>của</a:t>
            </a: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mbria" pitchFamily="18" charset="0"/>
              </a:rPr>
              <a:t>các</a:t>
            </a: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mbria" pitchFamily="18" charset="0"/>
              </a:rPr>
              <a:t>từ</a:t>
            </a: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mbria" pitchFamily="18" charset="0"/>
              </a:rPr>
              <a:t>tạo</a:t>
            </a: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mbria" pitchFamily="18" charset="0"/>
              </a:rPr>
              <a:t>nên</a:t>
            </a: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mbria" pitchFamily="18" charset="0"/>
              </a:rPr>
              <a:t>nó</a:t>
            </a: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>.</a:t>
            </a:r>
            <a:endParaRPr lang="en-US" sz="24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4187536" y="4426524"/>
            <a:ext cx="533400" cy="4572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G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654136" y="4426526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6854536" y="4419600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6321136" y="4419600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D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5787736" y="4419600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A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5254336" y="4426526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I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4720936" y="4426526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H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7387936" y="4419600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609600" y="5569803"/>
            <a:ext cx="7505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>8. </a:t>
            </a:r>
            <a:r>
              <a:rPr lang="en-US" sz="2400" b="1" dirty="0" err="1" smtClean="0">
                <a:solidFill>
                  <a:srgbClr val="000000"/>
                </a:solidFill>
                <a:latin typeface="Cambria" pitchFamily="18" charset="0"/>
              </a:rPr>
              <a:t>Nghĩa</a:t>
            </a: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mbria" pitchFamily="18" charset="0"/>
              </a:rPr>
              <a:t>của</a:t>
            </a: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mbria" pitchFamily="18" charset="0"/>
              </a:rPr>
              <a:t>thành</a:t>
            </a: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mbria" pitchFamily="18" charset="0"/>
              </a:rPr>
              <a:t>ngữ</a:t>
            </a: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mbria" pitchFamily="18" charset="0"/>
              </a:rPr>
              <a:t>thường</a:t>
            </a: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mbria" pitchFamily="18" charset="0"/>
              </a:rPr>
              <a:t>thông</a:t>
            </a: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> qua </a:t>
            </a:r>
            <a:r>
              <a:rPr lang="en-US" sz="2400" b="1" dirty="0" err="1" smtClean="0">
                <a:solidFill>
                  <a:srgbClr val="000000"/>
                </a:solidFill>
                <a:latin typeface="Cambria" pitchFamily="18" charset="0"/>
              </a:rPr>
              <a:t>một</a:t>
            </a: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mbria" pitchFamily="18" charset="0"/>
              </a:rPr>
              <a:t>số</a:t>
            </a: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mbria" pitchFamily="18" charset="0"/>
              </a:rPr>
              <a:t>phép</a:t>
            </a: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> ___________ </a:t>
            </a:r>
            <a:r>
              <a:rPr lang="en-US" sz="2400" b="1" dirty="0" err="1" smtClean="0">
                <a:solidFill>
                  <a:srgbClr val="000000"/>
                </a:solidFill>
                <a:latin typeface="Cambria" pitchFamily="18" charset="0"/>
              </a:rPr>
              <a:t>như</a:t>
            </a: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> : </a:t>
            </a:r>
            <a:r>
              <a:rPr lang="en-US" sz="2400" b="1" dirty="0" err="1" smtClean="0">
                <a:solidFill>
                  <a:srgbClr val="000000"/>
                </a:solidFill>
                <a:latin typeface="Cambria" pitchFamily="18" charset="0"/>
              </a:rPr>
              <a:t>ẩn</a:t>
            </a: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mbria" pitchFamily="18" charset="0"/>
              </a:rPr>
              <a:t>dụ</a:t>
            </a: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>, so </a:t>
            </a:r>
            <a:r>
              <a:rPr lang="en-US" sz="2400" b="1" dirty="0" err="1" smtClean="0">
                <a:solidFill>
                  <a:srgbClr val="000000"/>
                </a:solidFill>
                <a:latin typeface="Cambria" pitchFamily="18" charset="0"/>
              </a:rPr>
              <a:t>sánh</a:t>
            </a: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>…</a:t>
            </a:r>
            <a:endParaRPr lang="en-US" sz="24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4191000" y="4883724"/>
            <a:ext cx="533400" cy="4572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U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3657600" y="4883726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H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3124200" y="4883726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6858000" y="4876800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G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6324600" y="4876800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5791200" y="4876800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5257800" y="4883726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4724400" y="4883726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Y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7391400" y="4876800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H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7924800" y="4883726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I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8458200" y="4883726"/>
            <a:ext cx="533400" cy="457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A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" name="Action Button: Information 1">
            <a:hlinkClick r:id="rId6" action="ppaction://hlinksldjump" highlightClick="1"/>
          </p:cNvPr>
          <p:cNvSpPr/>
          <p:nvPr/>
        </p:nvSpPr>
        <p:spPr>
          <a:xfrm>
            <a:off x="7010400" y="457200"/>
            <a:ext cx="533400" cy="477977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8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8" fill="hold">
                      <p:stCondLst>
                        <p:cond delay="0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3" fill="hold">
                      <p:stCondLst>
                        <p:cond delay="0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6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9" fill="hold">
                      <p:stCondLst>
                        <p:cond delay="0"/>
                      </p:stCondLst>
                      <p:childTnLst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8" fill="hold">
                      <p:stCondLst>
                        <p:cond delay="0"/>
                      </p:stCondLst>
                      <p:childTnLst>
                        <p:par>
                          <p:cTn id="679" fill="hold">
                            <p:stCondLst>
                              <p:cond delay="0"/>
                            </p:stCondLst>
                            <p:childTnLst>
                              <p:par>
                                <p:cTn id="6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68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4" fill="hold">
                      <p:stCondLst>
                        <p:cond delay="0"/>
                      </p:stCondLst>
                      <p:childTnLst>
                        <p:par>
                          <p:cTn id="685" fill="hold">
                            <p:stCondLst>
                              <p:cond delay="0"/>
                            </p:stCondLst>
                            <p:childTnLst>
                              <p:par>
                                <p:cTn id="68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1" fill="hold">
                      <p:stCondLst>
                        <p:cond delay="0"/>
                      </p:stCondLst>
                      <p:childTnLst>
                        <p:par>
                          <p:cTn id="742" fill="hold">
                            <p:stCondLst>
                              <p:cond delay="0"/>
                            </p:stCondLst>
                            <p:childTnLst>
                              <p:par>
                                <p:cTn id="7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0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1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5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6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4" fill="hold">
                      <p:stCondLst>
                        <p:cond delay="0"/>
                      </p:stCondLst>
                      <p:childTnLst>
                        <p:par>
                          <p:cTn id="835" fill="hold">
                            <p:stCondLst>
                              <p:cond delay="0"/>
                            </p:stCondLst>
                            <p:childTnLst>
                              <p:par>
                                <p:cTn id="8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0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5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0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1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2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2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3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4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9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0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1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0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6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2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5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1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4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5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6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0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9" fill="hold">
                      <p:stCondLst>
                        <p:cond delay="0"/>
                      </p:stCondLst>
                      <p:childTnLst>
                        <p:par>
                          <p:cTn id="910" fill="hold">
                            <p:stCondLst>
                              <p:cond delay="0"/>
                            </p:stCondLst>
                            <p:childTnLst>
                              <p:par>
                                <p:cTn id="9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5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0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1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2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7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0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3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5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2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5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6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7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2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9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0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3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4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5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6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7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8" fill="hold">
                      <p:stCondLst>
                        <p:cond delay="0"/>
                      </p:stCondLst>
                      <p:childTnLst>
                        <p:par>
                          <p:cTn id="979" fill="hold">
                            <p:stCondLst>
                              <p:cond delay="0"/>
                            </p:stCondLst>
                            <p:childTnLst>
                              <p:par>
                                <p:cTn id="9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4" fill="hold">
                      <p:stCondLst>
                        <p:cond delay="0"/>
                      </p:stCondLst>
                      <p:childTnLst>
                        <p:par>
                          <p:cTn id="985" fill="hold">
                            <p:stCondLst>
                              <p:cond delay="0"/>
                            </p:stCondLst>
                            <p:childTnLst>
                              <p:par>
                                <p:cTn id="98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0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1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4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6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0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3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6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7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8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9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2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4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5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0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1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4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5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6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7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0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2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3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3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5" fill="hold">
                      <p:stCondLst>
                        <p:cond delay="0"/>
                      </p:stCondLst>
                      <p:childTnLst>
                        <p:par>
                          <p:cTn id="1036" fill="hold">
                            <p:stCondLst>
                              <p:cond delay="0"/>
                            </p:stCondLst>
                            <p:childTnLst>
                              <p:par>
                                <p:cTn id="10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0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1" fill="hold">
                      <p:stCondLst>
                        <p:cond delay="0"/>
                      </p:stCondLst>
                      <p:childTnLst>
                        <p:par>
                          <p:cTn id="1042" fill="hold">
                            <p:stCondLst>
                              <p:cond delay="0"/>
                            </p:stCondLst>
                            <p:childTnLst>
                              <p:par>
                                <p:cTn id="10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5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7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8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1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4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7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9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0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3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4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5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6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9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1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5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6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7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1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2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3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4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7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8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9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0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3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4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5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9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0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1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2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5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6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7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38125"/>
            <a:ext cx="6781800" cy="868363"/>
          </a:xfrm>
        </p:spPr>
        <p:txBody>
          <a:bodyPr/>
          <a:lstStyle/>
          <a:p>
            <a:r>
              <a:rPr lang="en-US" sz="3200" dirty="0" smtClean="0"/>
              <a:t>I – ĐIỆP NGỮ VÀ TÁC DỤNG</a:t>
            </a:r>
            <a:endParaRPr lang="en-US" sz="3200" dirty="0"/>
          </a:p>
        </p:txBody>
      </p:sp>
      <p:sp>
        <p:nvSpPr>
          <p:cNvPr id="12290" name="AutoShape 2" descr="http://d2.violet.vn/uploads/thumbnails/210/thumbnails2/0.Cam_nghi_trong_dem_thanh_tinh.jp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106680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VD 1 / 152</a:t>
            </a:r>
            <a:endParaRPr lang="en-US" sz="22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1447800"/>
            <a:ext cx="403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</a:rPr>
              <a:t>Từ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</a:rPr>
              <a:t>ngữ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</a:rPr>
              <a:t>nào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</a:rPr>
              <a:t>được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</a:rPr>
              <a:t>lặp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</a:rPr>
              <a:t>lại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 :</a:t>
            </a:r>
            <a:endParaRPr lang="en-US" sz="22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863804"/>
            <a:ext cx="815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-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Từ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được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lặp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lại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là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: “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nghe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”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và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“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vì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”.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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Nhấn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mạnh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cảm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giác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khi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nghe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tiếng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gà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trưa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và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nguyên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nhân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chiến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đấu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của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người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chiến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sĩ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.</a:t>
            </a:r>
            <a:endParaRPr lang="en-US" sz="2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3124200"/>
            <a:ext cx="2743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VD 2 (BT 3/ 153)</a:t>
            </a:r>
            <a:endParaRPr lang="en-US" sz="22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3505200"/>
            <a:ext cx="7239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a)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</a:rPr>
              <a:t>Việc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</a:rPr>
              <a:t>lặp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</a:rPr>
              <a:t>một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</a:rPr>
              <a:t>số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</a:rPr>
              <a:t>từ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</a:rPr>
              <a:t>ngữ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</a:rPr>
              <a:t>có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</a:rPr>
              <a:t>tác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</a:rPr>
              <a:t>dụng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</a:rPr>
              <a:t>biểu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</a:rPr>
              <a:t>cảm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</a:rPr>
              <a:t>không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 ?</a:t>
            </a:r>
            <a:endParaRPr lang="en-US" sz="22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8300" y="3886200"/>
            <a:ext cx="84709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   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Phía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sau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nhà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em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có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một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mảnh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vườn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.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Mảnh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vườn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ở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phía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sau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nhà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em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em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trồng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rất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nhiều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loài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hoa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.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Em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trồng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hoa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cúc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.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Em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trồng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hoa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thược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dược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.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Em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trồng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hoa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đồng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tiền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.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Em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trồng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hoa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hồng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.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Em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trồng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cả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hoa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lay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ơn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nữa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.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Ngày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Phụ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nữ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quốc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tế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em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hái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hoa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sau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vườn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nhà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em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tặng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mẹ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em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.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Em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hái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hoa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tặng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chị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em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…</a:t>
            </a:r>
            <a:endParaRPr lang="en-US" sz="2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5650889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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Lỗi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lặp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từ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. 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    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Làm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câu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dài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dòng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rườm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rà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không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có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tác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dụng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biểu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cảm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.</a:t>
            </a:r>
            <a:endParaRPr lang="en-US" sz="2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8300" y="4691896"/>
            <a:ext cx="8470900" cy="1785104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   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Phía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sau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nhà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em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có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một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mảnh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vườn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.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Mảnh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vườn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ở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phía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sau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nhà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em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em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trồng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rất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nhiều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loài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hoa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.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Em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trồng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hoa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cúc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.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Em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trồng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hoa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thược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dược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.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Em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trồng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hoa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đồng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tiền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.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Em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trồng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hoa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hồng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.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Em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trồng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cả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hoa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lay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ơn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nữa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.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Ngày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Phụ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nữ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quốc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tế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em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hái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hoa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sau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vườn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nhà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em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tặng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mẹ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em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.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Em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hái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hoa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tặng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chị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em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…</a:t>
            </a:r>
            <a:endParaRPr lang="en-US" sz="2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8300" y="5140404"/>
            <a:ext cx="8470900" cy="1107996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   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Phía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sau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nhà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em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có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một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mảnh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vườn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.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Em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trồng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rất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nhiều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loài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hoa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: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nào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là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hoa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cúc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thược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dược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đồng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tiền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hồng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và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cả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hoa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lay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ơn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nữa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.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Ngày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quốc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tế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phụ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nữ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em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hái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hoa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sau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vườn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tặng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mẹ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và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mbria" pitchFamily="18" charset="0"/>
              </a:rPr>
              <a:t>chị</a:t>
            </a:r>
            <a:r>
              <a:rPr lang="en-US" sz="2200" dirty="0" smtClean="0">
                <a:solidFill>
                  <a:srgbClr val="000000"/>
                </a:solidFill>
                <a:latin typeface="Cambria" pitchFamily="18" charset="0"/>
              </a:rPr>
              <a:t>…</a:t>
            </a:r>
            <a:endParaRPr lang="en-US" sz="2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0" y="4691896"/>
            <a:ext cx="7239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b)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</a:rPr>
              <a:t>Sửa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</a:rPr>
              <a:t>lại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 :</a:t>
            </a:r>
            <a:endParaRPr lang="en-US" sz="2200" b="1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86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0 0 L 0 -0.25 E" pathEditMode="relative" ptsTypes="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3" grpId="1"/>
      <p:bldP spid="14" grpId="0"/>
      <p:bldP spid="14" grpId="1"/>
      <p:bldP spid="15" grpId="0" animBg="1"/>
      <p:bldP spid="15" grpId="1" animBg="1"/>
      <p:bldP spid="16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38125"/>
            <a:ext cx="6781800" cy="868363"/>
          </a:xfrm>
        </p:spPr>
        <p:txBody>
          <a:bodyPr/>
          <a:lstStyle/>
          <a:p>
            <a:r>
              <a:rPr lang="en-US" sz="3200" dirty="0" smtClean="0"/>
              <a:t>I – ĐIỆP NGỮ VÀ TÁC DỤNG</a:t>
            </a:r>
            <a:endParaRPr lang="en-US" sz="3200" dirty="0"/>
          </a:p>
        </p:txBody>
      </p:sp>
      <p:sp>
        <p:nvSpPr>
          <p:cNvPr id="12290" name="AutoShape 2" descr="http://d2.violet.vn/uploads/thumbnails/210/thumbnails2/0.Cam_nghi_trong_dem_thanh_tinh.jp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106680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VD 1 / 152</a:t>
            </a:r>
            <a:endParaRPr lang="en-US" sz="22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1447800"/>
            <a:ext cx="2743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VD 2 (BT 3/ 153)</a:t>
            </a:r>
            <a:endParaRPr lang="en-US" sz="22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9200" y="1855113"/>
            <a:ext cx="320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*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</a:rPr>
              <a:t>Ghi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</a:rPr>
              <a:t>nhớ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 : SGK/ 152</a:t>
            </a:r>
            <a:endParaRPr lang="en-US" sz="22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6690" y="2514600"/>
            <a:ext cx="320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</a:rPr>
              <a:t>Áp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</a:rPr>
              <a:t>dụng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</a:rPr>
              <a:t>vào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 BT 1/ 153</a:t>
            </a:r>
            <a:endParaRPr lang="en-US" sz="2200" b="1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84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38125"/>
            <a:ext cx="6781800" cy="868363"/>
          </a:xfrm>
        </p:spPr>
        <p:txBody>
          <a:bodyPr/>
          <a:lstStyle/>
          <a:p>
            <a:r>
              <a:rPr lang="en-US" sz="3200" dirty="0" smtClean="0"/>
              <a:t>BT 1/ 153</a:t>
            </a:r>
            <a:endParaRPr lang="en-US" sz="3200" dirty="0"/>
          </a:p>
        </p:txBody>
      </p:sp>
      <p:sp>
        <p:nvSpPr>
          <p:cNvPr id="12290" name="AutoShape 2" descr="http://d2.violet.vn/uploads/thumbnails/210/thumbnails2/0.Cam_nghi_trong_dem_thanh_tinh.jp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38200" y="1143000"/>
            <a:ext cx="68857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</a:rPr>
              <a:t>Tìm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</a:rPr>
              <a:t>điệp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</a:rPr>
              <a:t>ngữ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.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</a:rPr>
              <a:t>Tác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</a:rPr>
              <a:t>giả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</a:rPr>
              <a:t>muốn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</a:rPr>
              <a:t>nhấn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</a:rPr>
              <a:t>mạnh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</a:rPr>
              <a:t>điều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</a:rPr>
              <a:t>gì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 ?</a:t>
            </a:r>
            <a:endParaRPr lang="en-US" sz="22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444" y="1676400"/>
            <a:ext cx="8560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a.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Một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dân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tộc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đã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gan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góc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chống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ách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nô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lệ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của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Pháp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hơn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80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năm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nay,</a:t>
            </a:r>
          </a:p>
          <a:p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một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dân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tộc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đã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gan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góc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đứng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về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phe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Đồng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minh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chống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phát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xít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mấy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năm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nay,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dân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tộc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đó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phải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được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tự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do !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Dân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tộc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đó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phải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được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độc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lập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!</a:t>
            </a:r>
            <a:endParaRPr lang="en-US" sz="20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443" y="3505200"/>
            <a:ext cx="85609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b.		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Người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ta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đi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cấy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lấy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công</a:t>
            </a:r>
            <a:endParaRPr lang="en-US" sz="2000" dirty="0" smtClean="0">
              <a:solidFill>
                <a:srgbClr val="000000"/>
              </a:solidFill>
              <a:latin typeface="Cambria" pitchFamily="18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	    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Tôi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nay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đi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cấy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còn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trông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nhiều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bề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.</a:t>
            </a:r>
          </a:p>
          <a:p>
            <a:r>
              <a:rPr lang="en-US" sz="2000" dirty="0">
                <a:solidFill>
                  <a:srgbClr val="000000"/>
                </a:solidFill>
                <a:latin typeface="Cambria" pitchFamily="18" charset="0"/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	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Trông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trời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trông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đất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trông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mây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,</a:t>
            </a:r>
          </a:p>
          <a:p>
            <a:r>
              <a:rPr lang="en-US" sz="2000" dirty="0">
                <a:solidFill>
                  <a:srgbClr val="000000"/>
                </a:solidFill>
                <a:latin typeface="Cambria" pitchFamily="18" charset="0"/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   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Trông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mưa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trông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gió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trông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ngày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trông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đêm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.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		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Trông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cho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chân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cứng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đá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mềm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,</a:t>
            </a:r>
          </a:p>
          <a:p>
            <a:r>
              <a:rPr lang="en-US" sz="2000" dirty="0">
                <a:solidFill>
                  <a:srgbClr val="000000"/>
                </a:solidFill>
                <a:latin typeface="Cambria" pitchFamily="18" charset="0"/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   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Trời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êm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biển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lặng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mới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yên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tấm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lòng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.</a:t>
            </a:r>
            <a:endParaRPr lang="en-US" sz="20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445" y="1676400"/>
            <a:ext cx="8560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a. </a:t>
            </a:r>
            <a:r>
              <a:rPr lang="en-US" sz="2000" b="1" u="sng" dirty="0" err="1" smtClean="0">
                <a:solidFill>
                  <a:srgbClr val="FF0000"/>
                </a:solidFill>
                <a:latin typeface="Cambria" pitchFamily="18" charset="0"/>
              </a:rPr>
              <a:t>Một</a:t>
            </a:r>
            <a:r>
              <a:rPr lang="en-US" sz="2000" b="1" u="sng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Cambria" pitchFamily="18" charset="0"/>
              </a:rPr>
              <a:t>dân</a:t>
            </a:r>
            <a:r>
              <a:rPr lang="en-US" sz="2000" b="1" u="sng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Cambria" pitchFamily="18" charset="0"/>
              </a:rPr>
              <a:t>tộc</a:t>
            </a:r>
            <a:r>
              <a:rPr lang="en-US" sz="2000" b="1" u="sng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Cambria" pitchFamily="18" charset="0"/>
              </a:rPr>
              <a:t>đã</a:t>
            </a:r>
            <a:r>
              <a:rPr lang="en-US" sz="2000" b="1" u="sng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Cambria" pitchFamily="18" charset="0"/>
              </a:rPr>
              <a:t>gan</a:t>
            </a:r>
            <a:r>
              <a:rPr lang="en-US" sz="2000" b="1" u="sng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Cambria" pitchFamily="18" charset="0"/>
              </a:rPr>
              <a:t>góc</a:t>
            </a:r>
            <a:r>
              <a:rPr lang="en-US" sz="20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chống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ách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nô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lệ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của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Pháp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hơn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80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năm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nay,</a:t>
            </a:r>
          </a:p>
          <a:p>
            <a:r>
              <a:rPr lang="en-US" sz="2000" b="1" u="sng" dirty="0" err="1" smtClean="0">
                <a:solidFill>
                  <a:srgbClr val="FF0000"/>
                </a:solidFill>
                <a:latin typeface="Cambria" pitchFamily="18" charset="0"/>
              </a:rPr>
              <a:t>một</a:t>
            </a:r>
            <a:r>
              <a:rPr lang="en-US" sz="2000" b="1" u="sng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Cambria" pitchFamily="18" charset="0"/>
              </a:rPr>
              <a:t>dân</a:t>
            </a:r>
            <a:r>
              <a:rPr lang="en-US" sz="2000" b="1" u="sng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Cambria" pitchFamily="18" charset="0"/>
              </a:rPr>
              <a:t>tộc</a:t>
            </a:r>
            <a:r>
              <a:rPr lang="en-US" sz="2000" b="1" u="sng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Cambria" pitchFamily="18" charset="0"/>
              </a:rPr>
              <a:t>đã</a:t>
            </a:r>
            <a:r>
              <a:rPr lang="en-US" sz="2000" b="1" u="sng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Cambria" pitchFamily="18" charset="0"/>
              </a:rPr>
              <a:t>gan</a:t>
            </a:r>
            <a:r>
              <a:rPr lang="en-US" sz="2000" b="1" u="sng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Cambria" pitchFamily="18" charset="0"/>
              </a:rPr>
              <a:t>góc</a:t>
            </a:r>
            <a:r>
              <a:rPr lang="en-US" sz="20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đứng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về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phe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Đồng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minh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chống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phát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xít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mấy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năm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nay, </a:t>
            </a:r>
            <a:r>
              <a:rPr lang="en-US" sz="2000" b="1" u="sng" dirty="0" err="1" smtClean="0">
                <a:solidFill>
                  <a:srgbClr val="002060"/>
                </a:solidFill>
                <a:latin typeface="Cambria" pitchFamily="18" charset="0"/>
              </a:rPr>
              <a:t>dân</a:t>
            </a:r>
            <a:r>
              <a:rPr lang="en-US" sz="2000" b="1" u="sng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latin typeface="Cambria" pitchFamily="18" charset="0"/>
              </a:rPr>
              <a:t>tộc</a:t>
            </a:r>
            <a:r>
              <a:rPr lang="en-US" sz="2000" b="1" u="sng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latin typeface="Cambria" pitchFamily="18" charset="0"/>
              </a:rPr>
              <a:t>đó</a:t>
            </a:r>
            <a:r>
              <a:rPr lang="en-US" sz="2000" b="1" u="sng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latin typeface="Cambria" pitchFamily="18" charset="0"/>
              </a:rPr>
              <a:t>phải</a:t>
            </a:r>
            <a:r>
              <a:rPr lang="en-US" sz="2000" b="1" u="sng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latin typeface="Cambria" pitchFamily="18" charset="0"/>
              </a:rPr>
              <a:t>được</a:t>
            </a:r>
            <a:r>
              <a:rPr lang="en-US" sz="20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tự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do ! </a:t>
            </a:r>
            <a:r>
              <a:rPr lang="en-US" sz="2000" b="1" u="sng" dirty="0" err="1" smtClean="0">
                <a:solidFill>
                  <a:srgbClr val="002060"/>
                </a:solidFill>
                <a:latin typeface="Cambria" pitchFamily="18" charset="0"/>
              </a:rPr>
              <a:t>Dân</a:t>
            </a:r>
            <a:r>
              <a:rPr lang="en-US" sz="2000" b="1" u="sng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latin typeface="Cambria" pitchFamily="18" charset="0"/>
              </a:rPr>
              <a:t>tộc</a:t>
            </a:r>
            <a:r>
              <a:rPr lang="en-US" sz="2000" b="1" u="sng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latin typeface="Cambria" pitchFamily="18" charset="0"/>
              </a:rPr>
              <a:t>đó</a:t>
            </a:r>
            <a:r>
              <a:rPr lang="en-US" sz="2000" b="1" u="sng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latin typeface="Cambria" pitchFamily="18" charset="0"/>
              </a:rPr>
              <a:t>phải</a:t>
            </a:r>
            <a:r>
              <a:rPr lang="en-US" sz="2000" b="1" u="sng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latin typeface="Cambria" pitchFamily="18" charset="0"/>
              </a:rPr>
              <a:t>được</a:t>
            </a:r>
            <a:r>
              <a:rPr lang="en-US" sz="20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độc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lập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!</a:t>
            </a:r>
            <a:endParaRPr lang="en-US" sz="20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445" y="3505200"/>
            <a:ext cx="85609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b.		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Người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ta </a:t>
            </a:r>
            <a:r>
              <a:rPr lang="en-US" sz="2000" b="1" dirty="0" err="1" smtClean="0">
                <a:solidFill>
                  <a:srgbClr val="FF0000"/>
                </a:solidFill>
                <a:latin typeface="Cambria" pitchFamily="18" charset="0"/>
              </a:rPr>
              <a:t>đi</a:t>
            </a:r>
            <a:r>
              <a:rPr lang="en-US" sz="20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ambria" pitchFamily="18" charset="0"/>
              </a:rPr>
              <a:t>cấy</a:t>
            </a:r>
            <a:r>
              <a:rPr lang="en-US" sz="20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lấy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công</a:t>
            </a:r>
            <a:endParaRPr lang="en-US" sz="2000" dirty="0" smtClean="0">
              <a:solidFill>
                <a:srgbClr val="000000"/>
              </a:solidFill>
              <a:latin typeface="Cambria" pitchFamily="18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	    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Tôi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nay </a:t>
            </a:r>
            <a:r>
              <a:rPr lang="en-US" sz="2000" b="1" dirty="0" err="1" smtClean="0">
                <a:solidFill>
                  <a:srgbClr val="FF0000"/>
                </a:solidFill>
                <a:latin typeface="Cambria" pitchFamily="18" charset="0"/>
              </a:rPr>
              <a:t>đi</a:t>
            </a:r>
            <a:r>
              <a:rPr lang="en-US" sz="20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ambria" pitchFamily="18" charset="0"/>
              </a:rPr>
              <a:t>cấy</a:t>
            </a:r>
            <a:r>
              <a:rPr lang="en-US" sz="20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còn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latin typeface="Cambria" pitchFamily="18" charset="0"/>
              </a:rPr>
              <a:t>trông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nhiều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bề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.</a:t>
            </a:r>
          </a:p>
          <a:p>
            <a:r>
              <a:rPr lang="en-US" sz="2000" dirty="0">
                <a:solidFill>
                  <a:srgbClr val="000000"/>
                </a:solidFill>
                <a:latin typeface="Cambria" pitchFamily="18" charset="0"/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	</a:t>
            </a:r>
            <a:r>
              <a:rPr lang="en-US" sz="2000" b="1" u="sng" dirty="0" err="1" smtClean="0">
                <a:solidFill>
                  <a:srgbClr val="002060"/>
                </a:solidFill>
                <a:latin typeface="Cambria" pitchFamily="18" charset="0"/>
              </a:rPr>
              <a:t>Trông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trời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, </a:t>
            </a:r>
            <a:r>
              <a:rPr lang="en-US" sz="2000" b="1" u="sng" dirty="0" err="1" smtClean="0">
                <a:solidFill>
                  <a:srgbClr val="002060"/>
                </a:solidFill>
                <a:latin typeface="Cambria" pitchFamily="18" charset="0"/>
              </a:rPr>
              <a:t>trông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đất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, </a:t>
            </a:r>
            <a:r>
              <a:rPr lang="en-US" sz="2000" b="1" u="sng" dirty="0" err="1" smtClean="0">
                <a:solidFill>
                  <a:srgbClr val="002060"/>
                </a:solidFill>
                <a:latin typeface="Cambria" pitchFamily="18" charset="0"/>
              </a:rPr>
              <a:t>trông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mây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,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	     </a:t>
            </a:r>
            <a:r>
              <a:rPr lang="en-US" sz="2000" b="1" u="sng" dirty="0" err="1" smtClean="0">
                <a:solidFill>
                  <a:srgbClr val="002060"/>
                </a:solidFill>
                <a:latin typeface="Cambria" pitchFamily="18" charset="0"/>
              </a:rPr>
              <a:t>Trông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mưa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, </a:t>
            </a:r>
            <a:r>
              <a:rPr lang="en-US" sz="2000" b="1" u="sng" dirty="0" err="1" smtClean="0">
                <a:solidFill>
                  <a:srgbClr val="002060"/>
                </a:solidFill>
                <a:latin typeface="Cambria" pitchFamily="18" charset="0"/>
              </a:rPr>
              <a:t>trông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gió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, </a:t>
            </a:r>
            <a:r>
              <a:rPr lang="en-US" sz="2000" b="1" u="sng" dirty="0" err="1" smtClean="0">
                <a:solidFill>
                  <a:srgbClr val="002060"/>
                </a:solidFill>
                <a:latin typeface="Cambria" pitchFamily="18" charset="0"/>
              </a:rPr>
              <a:t>trông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ngày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, </a:t>
            </a:r>
            <a:r>
              <a:rPr lang="en-US" sz="2000" b="1" u="sng" dirty="0" err="1" smtClean="0">
                <a:solidFill>
                  <a:srgbClr val="002060"/>
                </a:solidFill>
                <a:latin typeface="Cambria" pitchFamily="18" charset="0"/>
              </a:rPr>
              <a:t>trông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đêm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.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		</a:t>
            </a:r>
            <a:r>
              <a:rPr lang="en-US" sz="2000" b="1" u="sng" dirty="0" err="1" smtClean="0">
                <a:solidFill>
                  <a:srgbClr val="002060"/>
                </a:solidFill>
                <a:latin typeface="Cambria" pitchFamily="18" charset="0"/>
              </a:rPr>
              <a:t>Trông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cho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chân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cứng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đá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mềm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,</a:t>
            </a:r>
          </a:p>
          <a:p>
            <a:r>
              <a:rPr lang="en-US" sz="2000" dirty="0">
                <a:solidFill>
                  <a:srgbClr val="000000"/>
                </a:solidFill>
                <a:latin typeface="Cambria" pitchFamily="18" charset="0"/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   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Trời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êm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biển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lặng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mới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yên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tấm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" pitchFamily="18" charset="0"/>
              </a:rPr>
              <a:t>lòng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.</a:t>
            </a:r>
            <a:endParaRPr lang="en-US" sz="20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8298" y="2743200"/>
            <a:ext cx="83947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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Khẳng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định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đất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nước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,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dân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tộc</a:t>
            </a:r>
            <a:r>
              <a:rPr lang="en-US" sz="2200" b="1" dirty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Việt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Nam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phải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được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độc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lập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.</a:t>
            </a:r>
            <a:endParaRPr lang="en-US" sz="22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8300" y="5562600"/>
            <a:ext cx="8394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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Nỗi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lo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lắng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nhiều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bề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của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người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nông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dân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,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và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sự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cầu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mong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mưa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thuận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gió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hòa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để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làm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ăn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thuận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lợi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.</a:t>
            </a:r>
            <a:endParaRPr lang="en-US" sz="2200" b="1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/>
      <p:bldP spid="8" grpId="1"/>
      <p:bldP spid="9" grpId="0"/>
      <p:bldP spid="9" grpId="1"/>
      <p:bldP spid="10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38125"/>
            <a:ext cx="6781800" cy="868363"/>
          </a:xfrm>
        </p:spPr>
        <p:txBody>
          <a:bodyPr/>
          <a:lstStyle/>
          <a:p>
            <a:r>
              <a:rPr lang="en-US" sz="3200" dirty="0" smtClean="0"/>
              <a:t>II – CÁC DẠNG ĐIỆP NGỮ</a:t>
            </a:r>
            <a:endParaRPr lang="en-US" sz="3200" dirty="0"/>
          </a:p>
        </p:txBody>
      </p:sp>
      <p:sp>
        <p:nvSpPr>
          <p:cNvPr id="12290" name="AutoShape 2" descr="http://d2.violet.vn/uploads/thumbnails/210/thumbnails2/0.Cam_nghi_trong_dem_thanh_tinh.jp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106680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VD / 152</a:t>
            </a:r>
            <a:endParaRPr lang="en-US" sz="22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8300" y="1600200"/>
            <a:ext cx="4381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0000"/>
                </a:solidFill>
              </a:rPr>
              <a:t>Trên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đường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hành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quân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xa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just"/>
            <a:r>
              <a:rPr lang="en-US" sz="2400" dirty="0" err="1" smtClean="0">
                <a:solidFill>
                  <a:srgbClr val="000000"/>
                </a:solidFill>
              </a:rPr>
              <a:t>Dừng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chân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bên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xóm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nhỏ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just"/>
            <a:r>
              <a:rPr lang="en-US" sz="2400" dirty="0" err="1" smtClean="0">
                <a:solidFill>
                  <a:srgbClr val="000000"/>
                </a:solidFill>
              </a:rPr>
              <a:t>Tiếng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gà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ai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nhảy</a:t>
            </a:r>
            <a:r>
              <a:rPr lang="en-US" sz="2400" dirty="0" smtClean="0">
                <a:solidFill>
                  <a:srgbClr val="000000"/>
                </a:solidFill>
              </a:rPr>
              <a:t> ổ :</a:t>
            </a:r>
          </a:p>
          <a:p>
            <a:pPr algn="just"/>
            <a:r>
              <a:rPr lang="en-US" sz="2400" dirty="0" smtClean="0">
                <a:solidFill>
                  <a:srgbClr val="000000"/>
                </a:solidFill>
              </a:rPr>
              <a:t>“</a:t>
            </a:r>
            <a:r>
              <a:rPr lang="en-US" sz="2400" dirty="0" err="1" smtClean="0">
                <a:solidFill>
                  <a:srgbClr val="000000"/>
                </a:solidFill>
              </a:rPr>
              <a:t>Cục</a:t>
            </a:r>
            <a:r>
              <a:rPr lang="en-US" sz="2400" dirty="0" smtClean="0">
                <a:solidFill>
                  <a:srgbClr val="000000"/>
                </a:solidFill>
              </a:rPr>
              <a:t>… </a:t>
            </a:r>
            <a:r>
              <a:rPr lang="en-US" sz="2400" dirty="0" err="1" smtClean="0">
                <a:solidFill>
                  <a:srgbClr val="000000"/>
                </a:solidFill>
              </a:rPr>
              <a:t>cục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tác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cục</a:t>
            </a:r>
            <a:r>
              <a:rPr lang="en-US" sz="2400" dirty="0" smtClean="0">
                <a:solidFill>
                  <a:srgbClr val="000000"/>
                </a:solidFill>
              </a:rPr>
              <a:t> ta”</a:t>
            </a:r>
          </a:p>
          <a:p>
            <a:pPr algn="just"/>
            <a:r>
              <a:rPr lang="en-US" sz="2400" b="1" dirty="0" err="1" smtClean="0">
                <a:solidFill>
                  <a:srgbClr val="FF0000"/>
                </a:solidFill>
              </a:rPr>
              <a:t>Nghe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xao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động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nắng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trưa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just"/>
            <a:r>
              <a:rPr lang="en-US" sz="2400" b="1" dirty="0" err="1" smtClean="0">
                <a:solidFill>
                  <a:srgbClr val="FF0000"/>
                </a:solidFill>
              </a:rPr>
              <a:t>Nghe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bàn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chân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đỡ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mỏi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just"/>
            <a:r>
              <a:rPr lang="en-US" sz="2400" b="1" dirty="0" err="1" smtClean="0">
                <a:solidFill>
                  <a:srgbClr val="FF0000"/>
                </a:solidFill>
              </a:rPr>
              <a:t>Nghe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gọi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về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tuổi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thơ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1642408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rgbClr val="000000"/>
                </a:solidFill>
              </a:rPr>
              <a:t>Cháu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chiến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đấu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hôm</a:t>
            </a:r>
            <a:r>
              <a:rPr lang="en-US" sz="2000" dirty="0" smtClean="0">
                <a:solidFill>
                  <a:srgbClr val="000000"/>
                </a:solidFill>
              </a:rPr>
              <a:t> nay</a:t>
            </a:r>
          </a:p>
          <a:p>
            <a:pPr algn="just"/>
            <a:r>
              <a:rPr lang="en-US" sz="2000" b="1" u="sng" dirty="0" err="1" smtClean="0">
                <a:solidFill>
                  <a:srgbClr val="FF0000"/>
                </a:solidFill>
              </a:rPr>
              <a:t>Vì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lòng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yêu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Tổ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quốc</a:t>
            </a:r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r>
              <a:rPr lang="en-US" sz="2000" b="1" u="sng" dirty="0" err="1" smtClean="0">
                <a:solidFill>
                  <a:srgbClr val="FF0000"/>
                </a:solidFill>
              </a:rPr>
              <a:t>Vì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xóm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làng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thân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thuộc</a:t>
            </a:r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r>
              <a:rPr lang="en-US" sz="2000" dirty="0" err="1" smtClean="0">
                <a:solidFill>
                  <a:srgbClr val="000000"/>
                </a:solidFill>
              </a:rPr>
              <a:t>Bà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ơi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cũng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vì</a:t>
            </a:r>
            <a:r>
              <a:rPr lang="en-US" sz="2000" b="1" u="sng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bà</a:t>
            </a:r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r>
              <a:rPr lang="en-US" sz="2000" b="1" u="sng" dirty="0" err="1" smtClean="0">
                <a:solidFill>
                  <a:srgbClr val="FF0000"/>
                </a:solidFill>
              </a:rPr>
              <a:t>Vì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tiếng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gà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cục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tác</a:t>
            </a:r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Ổ </a:t>
            </a:r>
            <a:r>
              <a:rPr lang="en-US" sz="2000" dirty="0" err="1" smtClean="0">
                <a:solidFill>
                  <a:srgbClr val="000000"/>
                </a:solidFill>
              </a:rPr>
              <a:t>trứng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hồng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tuổi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thơ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8300" y="4419600"/>
            <a:ext cx="83947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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Điệp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ngữ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cách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quãng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.</a:t>
            </a:r>
            <a:endParaRPr lang="en-US" sz="2200" b="1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97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8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8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38125"/>
            <a:ext cx="6781800" cy="868363"/>
          </a:xfrm>
        </p:spPr>
        <p:txBody>
          <a:bodyPr/>
          <a:lstStyle/>
          <a:p>
            <a:r>
              <a:rPr lang="en-US" sz="3200" dirty="0" smtClean="0"/>
              <a:t>II – CÁC DẠNG ĐIỆP NGỮ</a:t>
            </a:r>
            <a:endParaRPr lang="en-US" sz="3200" dirty="0"/>
          </a:p>
        </p:txBody>
      </p:sp>
      <p:sp>
        <p:nvSpPr>
          <p:cNvPr id="12290" name="AutoShape 2" descr="http://d2.violet.vn/uploads/thumbnails/210/thumbnails2/0.Cam_nghi_trong_dem_thanh_tinh.jp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106680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VD / 152</a:t>
            </a:r>
            <a:endParaRPr lang="en-US" sz="22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8300" y="4419600"/>
            <a:ext cx="83947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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Điệp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ngữ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nối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tiếp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.</a:t>
            </a:r>
            <a:endParaRPr lang="en-US" sz="22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1700" y="1600200"/>
            <a:ext cx="7175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0000"/>
                </a:solidFill>
              </a:rPr>
              <a:t>Anh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đã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tìm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em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rất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lâu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rất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lâu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just"/>
            <a:r>
              <a:rPr lang="en-US" sz="2400" dirty="0" err="1" smtClean="0">
                <a:solidFill>
                  <a:srgbClr val="000000"/>
                </a:solidFill>
              </a:rPr>
              <a:t>Cô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gái</a:t>
            </a:r>
            <a:r>
              <a:rPr lang="en-US" sz="2400" dirty="0" smtClean="0">
                <a:solidFill>
                  <a:srgbClr val="000000"/>
                </a:solidFill>
              </a:rPr>
              <a:t> ở </a:t>
            </a:r>
            <a:r>
              <a:rPr lang="en-US" sz="2400" dirty="0" err="1" smtClean="0">
                <a:solidFill>
                  <a:srgbClr val="000000"/>
                </a:solidFill>
              </a:rPr>
              <a:t>Thạch</a:t>
            </a:r>
            <a:r>
              <a:rPr lang="en-US" sz="2400" dirty="0" smtClean="0">
                <a:solidFill>
                  <a:srgbClr val="000000"/>
                </a:solidFill>
              </a:rPr>
              <a:t> Kim, </a:t>
            </a:r>
            <a:r>
              <a:rPr lang="en-US" sz="2400" dirty="0" err="1" smtClean="0">
                <a:solidFill>
                  <a:srgbClr val="000000"/>
                </a:solidFill>
              </a:rPr>
              <a:t>Thạch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Nhọn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just"/>
            <a:r>
              <a:rPr lang="en-US" sz="2400" b="1" dirty="0" err="1" smtClean="0">
                <a:solidFill>
                  <a:srgbClr val="FF0000"/>
                </a:solidFill>
              </a:rPr>
              <a:t>Khăn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xanh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khăn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xanh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phơi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đầy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lán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sớm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just"/>
            <a:r>
              <a:rPr lang="en-US" sz="2400" dirty="0" err="1" smtClean="0">
                <a:solidFill>
                  <a:srgbClr val="000000"/>
                </a:solidFill>
              </a:rPr>
              <a:t>Sách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giấy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mở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tung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trắng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cả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rừng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chiều</a:t>
            </a:r>
            <a:endParaRPr lang="en-US" sz="2400" dirty="0">
              <a:solidFill>
                <a:srgbClr val="000000"/>
              </a:solidFill>
            </a:endParaRPr>
          </a:p>
          <a:p>
            <a:pPr algn="just"/>
            <a:r>
              <a:rPr lang="en-US" sz="2400" dirty="0" smtClean="0">
                <a:solidFill>
                  <a:srgbClr val="000000"/>
                </a:solidFill>
              </a:rPr>
              <a:t>…</a:t>
            </a:r>
          </a:p>
          <a:p>
            <a:pPr algn="just"/>
            <a:r>
              <a:rPr lang="en-US" sz="2400" dirty="0" err="1" smtClean="0">
                <a:solidFill>
                  <a:srgbClr val="000000"/>
                </a:solidFill>
              </a:rPr>
              <a:t>Chuyện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kể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từ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nỗi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nhớ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sâu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xa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just"/>
            <a:r>
              <a:rPr lang="en-US" sz="2400" b="1" dirty="0" err="1" smtClean="0">
                <a:solidFill>
                  <a:srgbClr val="FF0000"/>
                </a:solidFill>
              </a:rPr>
              <a:t>Thương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thương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thương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biết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mấy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17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38125"/>
            <a:ext cx="6781800" cy="868363"/>
          </a:xfrm>
        </p:spPr>
        <p:txBody>
          <a:bodyPr/>
          <a:lstStyle/>
          <a:p>
            <a:r>
              <a:rPr lang="en-US" sz="3200" dirty="0" smtClean="0"/>
              <a:t>II – CÁC DẠNG ĐIỆP NGỮ</a:t>
            </a:r>
            <a:endParaRPr lang="en-US" sz="3200" dirty="0"/>
          </a:p>
        </p:txBody>
      </p:sp>
      <p:sp>
        <p:nvSpPr>
          <p:cNvPr id="12290" name="AutoShape 2" descr="http://d2.violet.vn/uploads/thumbnails/210/thumbnails2/0.Cam_nghi_trong_dem_thanh_tinh.jp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106680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VD / 152</a:t>
            </a:r>
            <a:endParaRPr lang="en-US" sz="22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8300" y="3352800"/>
            <a:ext cx="83947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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Điệp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ngữ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vòng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(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chuyển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tiếp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).</a:t>
            </a:r>
            <a:endParaRPr lang="en-US" sz="22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1700" y="1600200"/>
            <a:ext cx="7175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0000"/>
                </a:solidFill>
              </a:rPr>
              <a:t>Cùng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trông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lại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mà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cùng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chẳng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thấy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Thấy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xanh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xanh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những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mấy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ngàn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dâu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Ngàn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dâu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xanh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ngắt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một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màu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000000"/>
                </a:solidFill>
              </a:rPr>
              <a:t>Lòng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chàng</a:t>
            </a:r>
            <a:r>
              <a:rPr lang="en-US" sz="2400" dirty="0" smtClean="0">
                <a:solidFill>
                  <a:srgbClr val="000000"/>
                </a:solidFill>
              </a:rPr>
              <a:t> ý </a:t>
            </a:r>
            <a:r>
              <a:rPr lang="en-US" sz="2400" dirty="0" err="1" smtClean="0">
                <a:solidFill>
                  <a:srgbClr val="000000"/>
                </a:solidFill>
              </a:rPr>
              <a:t>thiếp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ai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sầu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hơn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ai</a:t>
            </a:r>
            <a:r>
              <a:rPr lang="en-US" sz="2400" dirty="0" smtClean="0">
                <a:solidFill>
                  <a:srgbClr val="000000"/>
                </a:solidFill>
              </a:rPr>
              <a:t> ?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50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6781800" cy="868363"/>
          </a:xfrm>
        </p:spPr>
        <p:txBody>
          <a:bodyPr/>
          <a:lstStyle/>
          <a:p>
            <a:r>
              <a:rPr lang="en-US" sz="3200" dirty="0" smtClean="0"/>
              <a:t>II – CÁC DẠNG ĐIỆP NGỮ</a:t>
            </a:r>
            <a:endParaRPr lang="en-US" sz="3200" dirty="0"/>
          </a:p>
        </p:txBody>
      </p:sp>
      <p:sp>
        <p:nvSpPr>
          <p:cNvPr id="12290" name="AutoShape 2" descr="http://d2.violet.vn/uploads/thumbnails/210/thumbnails2/0.Cam_nghi_trong_dem_thanh_tinh.jp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352800" y="1066800"/>
            <a:ext cx="2819400" cy="762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ĐIỆP NGỮ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0591" y="2452255"/>
            <a:ext cx="2555009" cy="762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CÁCH QUÃNG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84995" y="2438400"/>
            <a:ext cx="2555009" cy="762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NỐI TIẾP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77000" y="2438400"/>
            <a:ext cx="2555009" cy="762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VÒNG</a:t>
            </a:r>
            <a:endParaRPr lang="en-US" sz="2400" b="1" dirty="0">
              <a:solidFill>
                <a:srgbClr val="000000"/>
              </a:solidFill>
            </a:endParaRPr>
          </a:p>
        </p:txBody>
      </p:sp>
      <p:cxnSp>
        <p:nvCxnSpPr>
          <p:cNvPr id="6" name="Straight Arrow Connector 5"/>
          <p:cNvCxnSpPr>
            <a:stCxn id="3" idx="2"/>
            <a:endCxn id="9" idx="0"/>
          </p:cNvCxnSpPr>
          <p:nvPr/>
        </p:nvCxnSpPr>
        <p:spPr>
          <a:xfrm flipH="1">
            <a:off x="1618096" y="1828800"/>
            <a:ext cx="3144404" cy="623455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" idx="2"/>
            <a:endCxn id="12" idx="0"/>
          </p:cNvCxnSpPr>
          <p:nvPr/>
        </p:nvCxnSpPr>
        <p:spPr>
          <a:xfrm>
            <a:off x="4762500" y="1828800"/>
            <a:ext cx="0" cy="609600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" idx="2"/>
            <a:endCxn id="13" idx="0"/>
          </p:cNvCxnSpPr>
          <p:nvPr/>
        </p:nvCxnSpPr>
        <p:spPr>
          <a:xfrm>
            <a:off x="4762500" y="1828800"/>
            <a:ext cx="2992005" cy="609600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3127" y="4038600"/>
            <a:ext cx="2984500" cy="1676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000000"/>
                </a:solidFill>
              </a:rPr>
              <a:t>- </a:t>
            </a:r>
            <a:r>
              <a:rPr lang="en-US" sz="2000" dirty="0" err="1" smtClean="0">
                <a:solidFill>
                  <a:srgbClr val="000000"/>
                </a:solidFill>
              </a:rPr>
              <a:t>Các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từ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giãn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cách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nhau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- </a:t>
            </a:r>
            <a:r>
              <a:rPr lang="en-US" sz="2000" dirty="0" err="1" smtClean="0">
                <a:solidFill>
                  <a:srgbClr val="000000"/>
                </a:solidFill>
              </a:rPr>
              <a:t>Tạo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ấn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tượng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nổi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bật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01554" y="4038600"/>
            <a:ext cx="3123046" cy="1676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000000"/>
                </a:solidFill>
              </a:rPr>
              <a:t>- </a:t>
            </a:r>
            <a:r>
              <a:rPr lang="en-US" sz="2000" dirty="0" err="1" smtClean="0">
                <a:solidFill>
                  <a:srgbClr val="000000"/>
                </a:solidFill>
              </a:rPr>
              <a:t>Các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từ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liên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tiếp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nhau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- </a:t>
            </a:r>
            <a:r>
              <a:rPr lang="en-US" sz="2000" dirty="0" err="1" smtClean="0">
                <a:solidFill>
                  <a:srgbClr val="000000"/>
                </a:solidFill>
              </a:rPr>
              <a:t>Tạo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ấn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tượng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tăng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tiến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408882" y="4038600"/>
            <a:ext cx="2707408" cy="1676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000000"/>
                </a:solidFill>
              </a:rPr>
              <a:t>- </a:t>
            </a:r>
            <a:r>
              <a:rPr lang="en-US" sz="2000" dirty="0" err="1" smtClean="0">
                <a:solidFill>
                  <a:srgbClr val="000000"/>
                </a:solidFill>
              </a:rPr>
              <a:t>Từ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được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lặp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nằm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cuối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câu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trên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và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nằm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đầu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câu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dưới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- </a:t>
            </a:r>
            <a:r>
              <a:rPr lang="en-US" sz="2000" dirty="0" err="1" smtClean="0">
                <a:solidFill>
                  <a:srgbClr val="000000"/>
                </a:solidFill>
              </a:rPr>
              <a:t>Làm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câu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liền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nhau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nhằm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khắc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sâu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30" name="Straight Arrow Connector 29"/>
          <p:cNvCxnSpPr>
            <a:stCxn id="9" idx="2"/>
          </p:cNvCxnSpPr>
          <p:nvPr/>
        </p:nvCxnSpPr>
        <p:spPr>
          <a:xfrm>
            <a:off x="1618096" y="3214255"/>
            <a:ext cx="0" cy="824345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2" idx="2"/>
            <a:endCxn id="28" idx="0"/>
          </p:cNvCxnSpPr>
          <p:nvPr/>
        </p:nvCxnSpPr>
        <p:spPr>
          <a:xfrm>
            <a:off x="4762500" y="3200400"/>
            <a:ext cx="577" cy="838200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3" idx="2"/>
          </p:cNvCxnSpPr>
          <p:nvPr/>
        </p:nvCxnSpPr>
        <p:spPr>
          <a:xfrm>
            <a:off x="7754505" y="3200400"/>
            <a:ext cx="32902" cy="831273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83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12" grpId="0" animBg="1"/>
      <p:bldP spid="13" grpId="0" animBg="1"/>
      <p:bldP spid="24" grpId="0" animBg="1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38125"/>
            <a:ext cx="6781800" cy="868363"/>
          </a:xfrm>
        </p:spPr>
        <p:txBody>
          <a:bodyPr/>
          <a:lstStyle/>
          <a:p>
            <a:r>
              <a:rPr lang="en-US" sz="3200" dirty="0" smtClean="0"/>
              <a:t>III – LUYỆN TẬP</a:t>
            </a:r>
            <a:endParaRPr lang="en-US" sz="3200" dirty="0"/>
          </a:p>
        </p:txBody>
      </p:sp>
      <p:sp>
        <p:nvSpPr>
          <p:cNvPr id="12290" name="AutoShape 2" descr="http://d2.violet.vn/uploads/thumbnails/210/thumbnails2/0.Cam_nghi_trong_dem_thanh_tinh.jp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1161872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BT 2/ 153</a:t>
            </a:r>
            <a:endParaRPr lang="en-US" sz="22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8300" y="2990672"/>
            <a:ext cx="8394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è"/>
            </a:pP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xa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nhau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: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điệp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ngữ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cách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quãng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.</a:t>
            </a:r>
          </a:p>
          <a:p>
            <a:pPr marL="342900" indent="-342900">
              <a:buFont typeface="Wingdings" pitchFamily="2" charset="2"/>
              <a:buChar char="è"/>
            </a:pP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một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giấc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mơ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: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điệp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ngữ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vòng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.</a:t>
            </a:r>
            <a:endParaRPr lang="en-US" sz="22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5900" y="2076272"/>
            <a:ext cx="877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00"/>
                </a:solidFill>
              </a:rPr>
              <a:t>       </a:t>
            </a:r>
            <a:r>
              <a:rPr lang="en-US" sz="2200" dirty="0" err="1" smtClean="0">
                <a:solidFill>
                  <a:srgbClr val="000000"/>
                </a:solidFill>
              </a:rPr>
              <a:t>Vậy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mà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giờ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đây</a:t>
            </a:r>
            <a:r>
              <a:rPr lang="en-US" sz="2200" dirty="0" smtClean="0">
                <a:solidFill>
                  <a:srgbClr val="000000"/>
                </a:solidFill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</a:rPr>
              <a:t>anh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em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tôi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sắp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phải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xa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nhau</a:t>
            </a:r>
            <a:r>
              <a:rPr lang="en-US" sz="2200" dirty="0" smtClean="0">
                <a:solidFill>
                  <a:srgbClr val="000000"/>
                </a:solidFill>
              </a:rPr>
              <a:t>. </a:t>
            </a:r>
            <a:r>
              <a:rPr lang="en-US" sz="2200" dirty="0" err="1" smtClean="0">
                <a:solidFill>
                  <a:srgbClr val="000000"/>
                </a:solidFill>
              </a:rPr>
              <a:t>Có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thể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sẽ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xa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nhau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mãi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mãi</a:t>
            </a:r>
            <a:r>
              <a:rPr lang="en-US" sz="2200" dirty="0" smtClean="0">
                <a:solidFill>
                  <a:srgbClr val="000000"/>
                </a:solidFill>
              </a:rPr>
              <a:t>. </a:t>
            </a:r>
            <a:r>
              <a:rPr lang="en-US" sz="2200" dirty="0" err="1" smtClean="0">
                <a:solidFill>
                  <a:srgbClr val="000000"/>
                </a:solidFill>
              </a:rPr>
              <a:t>Lạy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trời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đây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chỉ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là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một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giấc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mơ</a:t>
            </a:r>
            <a:r>
              <a:rPr lang="en-US" sz="2200" dirty="0" smtClean="0">
                <a:solidFill>
                  <a:srgbClr val="000000"/>
                </a:solidFill>
              </a:rPr>
              <a:t>. </a:t>
            </a:r>
            <a:r>
              <a:rPr lang="en-US" sz="2200" dirty="0" err="1" smtClean="0">
                <a:solidFill>
                  <a:srgbClr val="000000"/>
                </a:solidFill>
              </a:rPr>
              <a:t>Một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giấc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mơ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thôi</a:t>
            </a:r>
            <a:r>
              <a:rPr lang="en-US" sz="2200" dirty="0" smtClean="0">
                <a:solidFill>
                  <a:srgbClr val="000000"/>
                </a:solidFill>
              </a:rPr>
              <a:t>.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1592759"/>
            <a:ext cx="403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</a:rPr>
              <a:t>Tìm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</a:rPr>
              <a:t>điệp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</a:rPr>
              <a:t>ngữ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.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</a:rPr>
              <a:t>Dạng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</a:rPr>
              <a:t>điệp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</a:rPr>
              <a:t>ngữ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.</a:t>
            </a:r>
            <a:endParaRPr lang="en-US" sz="22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076272"/>
            <a:ext cx="877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00"/>
                </a:solidFill>
              </a:rPr>
              <a:t>       </a:t>
            </a:r>
            <a:r>
              <a:rPr lang="en-US" sz="2200" dirty="0" err="1" smtClean="0">
                <a:solidFill>
                  <a:srgbClr val="000000"/>
                </a:solidFill>
              </a:rPr>
              <a:t>Vậy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mà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giờ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đây</a:t>
            </a:r>
            <a:r>
              <a:rPr lang="en-US" sz="2200" dirty="0" smtClean="0">
                <a:solidFill>
                  <a:srgbClr val="000000"/>
                </a:solidFill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</a:rPr>
              <a:t>anh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em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tôi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sắp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phải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</a:rPr>
              <a:t>xa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</a:rPr>
              <a:t>nhau</a:t>
            </a:r>
            <a:r>
              <a:rPr lang="en-US" sz="2200" dirty="0" smtClean="0">
                <a:solidFill>
                  <a:srgbClr val="000000"/>
                </a:solidFill>
              </a:rPr>
              <a:t>. </a:t>
            </a:r>
            <a:r>
              <a:rPr lang="en-US" sz="2200" dirty="0" err="1" smtClean="0">
                <a:solidFill>
                  <a:srgbClr val="000000"/>
                </a:solidFill>
              </a:rPr>
              <a:t>Có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thể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sẽ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</a:rPr>
              <a:t>xa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</a:rPr>
              <a:t>nhau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mãi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mãi</a:t>
            </a:r>
            <a:r>
              <a:rPr lang="en-US" sz="2200" dirty="0" smtClean="0">
                <a:solidFill>
                  <a:srgbClr val="000000"/>
                </a:solidFill>
              </a:rPr>
              <a:t>. </a:t>
            </a:r>
            <a:r>
              <a:rPr lang="en-US" sz="2200" dirty="0" err="1" smtClean="0">
                <a:solidFill>
                  <a:srgbClr val="000000"/>
                </a:solidFill>
              </a:rPr>
              <a:t>Lạy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trời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đây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chỉ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là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một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giấc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mơ</a:t>
            </a:r>
            <a:r>
              <a:rPr lang="en-US" sz="2200" dirty="0" smtClean="0">
                <a:solidFill>
                  <a:srgbClr val="000000"/>
                </a:solidFill>
              </a:rPr>
              <a:t>. </a:t>
            </a:r>
            <a:r>
              <a:rPr lang="en-US" sz="2200" b="1" dirty="0" err="1" smtClean="0">
                <a:solidFill>
                  <a:srgbClr val="002060"/>
                </a:solidFill>
              </a:rPr>
              <a:t>Một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giấc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mơ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thôi</a:t>
            </a:r>
            <a:r>
              <a:rPr lang="en-US" sz="2200" dirty="0" smtClean="0">
                <a:solidFill>
                  <a:srgbClr val="000000"/>
                </a:solidFill>
              </a:rPr>
              <a:t>.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8982" y="4209872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BT 4/ 153</a:t>
            </a:r>
            <a:endParaRPr lang="en-US" sz="22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92382" y="4640759"/>
            <a:ext cx="7370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</a:rPr>
              <a:t>Viết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 01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</a:rPr>
              <a:t>đoạn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</a:rPr>
              <a:t>văn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</a:rPr>
              <a:t>từ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 08 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 10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câu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,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có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dùng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ít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nhất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01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điệp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ngữ</a:t>
            </a:r>
            <a:r>
              <a:rPr lang="en-US" sz="2200" b="1" dirty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và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cho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biết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dạng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điệp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ngữ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.</a:t>
            </a:r>
            <a:endParaRPr lang="en-US" sz="2200" b="1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54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8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8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8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38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1" grpId="1"/>
      <p:bldP spid="7" grpId="0"/>
      <p:bldP spid="8" grpId="0"/>
      <p:bldP spid="9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4"/>
          <p:cNvSpPr>
            <a:spLocks noChangeArrowheads="1" noChangeShapeType="1" noTextEdit="1"/>
          </p:cNvSpPr>
          <p:nvPr/>
        </p:nvSpPr>
        <p:spPr bwMode="auto">
          <a:xfrm>
            <a:off x="152400" y="1219200"/>
            <a:ext cx="4665663" cy="969963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CC"/>
                </a:solidFill>
                <a:latin typeface="Times New Roman"/>
                <a:cs typeface="Times New Roman"/>
              </a:rPr>
              <a:t>Nhìn hình... đoán thành ngữ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66CC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16" descr="cá sấu khó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5113" y="2286000"/>
            <a:ext cx="4500562" cy="2514600"/>
          </a:xfrm>
          <a:prstGeom prst="rect">
            <a:avLst/>
          </a:prstGeom>
          <a:noFill/>
        </p:spPr>
      </p:pic>
      <p:sp>
        <p:nvSpPr>
          <p:cNvPr id="6" name="AutoShape 17"/>
          <p:cNvSpPr>
            <a:spLocks noChangeArrowheads="1"/>
          </p:cNvSpPr>
          <p:nvPr/>
        </p:nvSpPr>
        <p:spPr bwMode="auto">
          <a:xfrm rot="6106831">
            <a:off x="5824538" y="2941637"/>
            <a:ext cx="166688" cy="119063"/>
          </a:xfrm>
          <a:prstGeom prst="wedgeEllipseCallout">
            <a:avLst>
              <a:gd name="adj1" fmla="val -126616"/>
              <a:gd name="adj2" fmla="val 499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/>
          <a:lstStyle/>
          <a:p>
            <a:pPr algn="ctr" eaLnBrk="1" hangingPunct="1"/>
            <a:endParaRPr lang="en-US" b="0">
              <a:latin typeface="Times New Roman" pitchFamily="18" charset="0"/>
            </a:endParaRPr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 rot="6106831">
            <a:off x="5944394" y="3278982"/>
            <a:ext cx="165100" cy="119062"/>
          </a:xfrm>
          <a:prstGeom prst="wedgeEllipseCallout">
            <a:avLst>
              <a:gd name="adj1" fmla="val -126616"/>
              <a:gd name="adj2" fmla="val 499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/>
          <a:lstStyle/>
          <a:p>
            <a:pPr algn="ctr" eaLnBrk="1" hangingPunct="1"/>
            <a:endParaRPr lang="en-US" b="0">
              <a:latin typeface="Times New Roman" pitchFamily="18" charset="0"/>
            </a:endParaRPr>
          </a:p>
        </p:txBody>
      </p:sp>
      <p:sp>
        <p:nvSpPr>
          <p:cNvPr id="8" name="AutoShape 19"/>
          <p:cNvSpPr>
            <a:spLocks noChangeArrowheads="1"/>
          </p:cNvSpPr>
          <p:nvPr/>
        </p:nvSpPr>
        <p:spPr bwMode="auto">
          <a:xfrm rot="6106831">
            <a:off x="6061869" y="3658394"/>
            <a:ext cx="165100" cy="119062"/>
          </a:xfrm>
          <a:prstGeom prst="wedgeEllipseCallout">
            <a:avLst>
              <a:gd name="adj1" fmla="val -126616"/>
              <a:gd name="adj2" fmla="val 499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/>
          <a:lstStyle/>
          <a:p>
            <a:pPr algn="ctr" eaLnBrk="1" hangingPunct="1"/>
            <a:endParaRPr lang="en-US" b="0">
              <a:latin typeface="Times New Roman" pitchFamily="18" charset="0"/>
            </a:endParaRP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7038110" y="443345"/>
            <a:ext cx="457200" cy="4953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4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39306E-6 L 3.05556E-6 0.289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2222E-6 -2.94798E-6 L 2.22222E-6 0.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-3.06358E-6 L 5E-6 0.2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751388" y="1876425"/>
            <a:ext cx="3124200" cy="3352800"/>
            <a:chOff x="1056" y="192"/>
            <a:chExt cx="3408" cy="3696"/>
          </a:xfrm>
        </p:grpSpPr>
        <p:pic>
          <p:nvPicPr>
            <p:cNvPr id="3" name="Picture 25" descr="Window-01-june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56" y="192"/>
              <a:ext cx="3408" cy="3360"/>
            </a:xfrm>
            <a:prstGeom prst="rect">
              <a:avLst/>
            </a:prstGeom>
            <a:noFill/>
          </p:spPr>
        </p:pic>
        <p:pic>
          <p:nvPicPr>
            <p:cNvPr id="4" name="Picture 26" descr="accountant_playing_in_money_hg_clr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12" y="2064"/>
              <a:ext cx="1486" cy="1824"/>
            </a:xfrm>
            <a:prstGeom prst="rect">
              <a:avLst/>
            </a:prstGeom>
            <a:noFill/>
          </p:spPr>
        </p:pic>
      </p:grpSp>
      <p:sp>
        <p:nvSpPr>
          <p:cNvPr id="5" name="WordArt 14"/>
          <p:cNvSpPr>
            <a:spLocks noChangeArrowheads="1" noChangeShapeType="1" noTextEdit="1"/>
          </p:cNvSpPr>
          <p:nvPr/>
        </p:nvSpPr>
        <p:spPr bwMode="auto">
          <a:xfrm>
            <a:off x="152400" y="1219200"/>
            <a:ext cx="4665663" cy="969963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CC"/>
                </a:solidFill>
                <a:latin typeface="Times New Roman"/>
                <a:cs typeface="Times New Roman"/>
              </a:rPr>
              <a:t>Nhìn hình... đoán thành ngữ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66CC"/>
              </a:solidFill>
              <a:latin typeface="Times New Roman"/>
              <a:cs typeface="Times New Roman"/>
            </a:endParaRPr>
          </a:p>
        </p:txBody>
      </p:sp>
      <p:sp>
        <p:nvSpPr>
          <p:cNvPr id="6" name="Action Button: Home 5">
            <a:hlinkClick r:id="rId4" action="ppaction://hlinksldjump" highlightClick="1"/>
          </p:cNvPr>
          <p:cNvSpPr/>
          <p:nvPr/>
        </p:nvSpPr>
        <p:spPr>
          <a:xfrm>
            <a:off x="7038110" y="443345"/>
            <a:ext cx="457200" cy="4953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4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7038110" y="443345"/>
            <a:ext cx="457200" cy="4953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0" descr="3chim7noi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1387" y="2438400"/>
            <a:ext cx="3519487" cy="2852737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</p:pic>
      <p:sp>
        <p:nvSpPr>
          <p:cNvPr id="6" name="WordArt 14"/>
          <p:cNvSpPr>
            <a:spLocks noChangeArrowheads="1" noChangeShapeType="1" noTextEdit="1"/>
          </p:cNvSpPr>
          <p:nvPr/>
        </p:nvSpPr>
        <p:spPr bwMode="auto">
          <a:xfrm>
            <a:off x="152400" y="1219200"/>
            <a:ext cx="4665663" cy="969963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CC"/>
                </a:solidFill>
                <a:latin typeface="Times New Roman"/>
                <a:cs typeface="Times New Roman"/>
              </a:rPr>
              <a:t>Nhìn hình... đoán thành ngữ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66CC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3803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 descr="dem con bo ch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2613" y="2362200"/>
            <a:ext cx="3886200" cy="3030538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</p:spPr>
      </p:pic>
      <p:sp>
        <p:nvSpPr>
          <p:cNvPr id="5" name="WordArt 14"/>
          <p:cNvSpPr>
            <a:spLocks noChangeArrowheads="1" noChangeShapeType="1" noTextEdit="1"/>
          </p:cNvSpPr>
          <p:nvPr/>
        </p:nvSpPr>
        <p:spPr bwMode="auto">
          <a:xfrm>
            <a:off x="152400" y="1219200"/>
            <a:ext cx="4665663" cy="969963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CC"/>
                </a:solidFill>
                <a:latin typeface="Times New Roman"/>
                <a:cs typeface="Times New Roman"/>
              </a:rPr>
              <a:t>Nhìn hình... đoán thành ngữ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66CC"/>
              </a:solidFill>
              <a:latin typeface="Times New Roman"/>
              <a:cs typeface="Times New Roman"/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7038110" y="443345"/>
            <a:ext cx="457200" cy="4953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7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2873375"/>
            <a:ext cx="6019800" cy="1470025"/>
          </a:xfrm>
        </p:spPr>
        <p:txBody>
          <a:bodyPr/>
          <a:lstStyle/>
          <a:p>
            <a:r>
              <a:rPr lang="en-US" sz="2600" dirty="0" smtClean="0">
                <a:solidFill>
                  <a:schemeClr val="tx2"/>
                </a:solidFill>
              </a:rPr>
              <a:t>TIẾT 55</a:t>
            </a:r>
            <a:br>
              <a:rPr lang="en-US" sz="2600" dirty="0" smtClean="0">
                <a:solidFill>
                  <a:schemeClr val="tx2"/>
                </a:solidFill>
              </a:rPr>
            </a:br>
            <a:r>
              <a:rPr lang="en-US" sz="2600" dirty="0" smtClean="0">
                <a:solidFill>
                  <a:schemeClr val="tx2"/>
                </a:solidFill>
              </a:rPr>
              <a:t/>
            </a:r>
            <a:br>
              <a:rPr lang="en-US" sz="2600" dirty="0" smtClean="0">
                <a:solidFill>
                  <a:schemeClr val="tx2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>ĐIỆP NGỮ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053" name="AutoShape 5" descr="http://thcs-bongsaoa-tphcm.edu.vn/home/themes/default/images/logo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AutoShape 7" descr="http://thcs-bongsaoa-tphcm.edu.vn/home/themes/default/images/logo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7" name="AutoShape 9" descr="http://thcs-bongsaoa-tphcm.edu.vn/home/themes/default/images/logo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C:\Users\Hp\Desktop\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518" y="457200"/>
            <a:ext cx="1352550" cy="13525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NỘI DUNG</a:t>
            </a:r>
            <a:endParaRPr lang="en-US" dirty="0"/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1927225" y="3460750"/>
            <a:ext cx="5311775" cy="688975"/>
            <a:chOff x="720" y="1392"/>
            <a:chExt cx="4058" cy="480"/>
          </a:xfrm>
        </p:grpSpPr>
        <p:sp>
          <p:nvSpPr>
            <p:cNvPr id="7172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73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174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5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176" name="Group 8"/>
          <p:cNvGrpSpPr>
            <a:grpSpLocks/>
          </p:cNvGrpSpPr>
          <p:nvPr/>
        </p:nvGrpSpPr>
        <p:grpSpPr bwMode="auto">
          <a:xfrm>
            <a:off x="1927225" y="4325938"/>
            <a:ext cx="5311775" cy="688975"/>
            <a:chOff x="720" y="1392"/>
            <a:chExt cx="4058" cy="480"/>
          </a:xfrm>
        </p:grpSpPr>
        <p:sp>
          <p:nvSpPr>
            <p:cNvPr id="7177" name="AutoShape 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78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179" name="AutoShape 1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0" name="AutoShape 1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186" name="Group 18"/>
          <p:cNvGrpSpPr>
            <a:grpSpLocks/>
          </p:cNvGrpSpPr>
          <p:nvPr/>
        </p:nvGrpSpPr>
        <p:grpSpPr bwMode="auto">
          <a:xfrm>
            <a:off x="1927225" y="2597150"/>
            <a:ext cx="5311775" cy="688975"/>
            <a:chOff x="720" y="1392"/>
            <a:chExt cx="4058" cy="480"/>
          </a:xfrm>
        </p:grpSpPr>
        <p:sp>
          <p:nvSpPr>
            <p:cNvPr id="7187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88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189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0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191" name="Text Box 23"/>
          <p:cNvSpPr txBox="1">
            <a:spLocks noChangeArrowheads="1"/>
          </p:cNvSpPr>
          <p:nvPr/>
        </p:nvSpPr>
        <p:spPr bwMode="white">
          <a:xfrm>
            <a:off x="2393950" y="2711450"/>
            <a:ext cx="4845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 smtClean="0">
                <a:solidFill>
                  <a:srgbClr val="FFFFFF"/>
                </a:solidFill>
                <a:cs typeface="Arial" charset="0"/>
              </a:rPr>
              <a:t>ĐIỆP NGỮ VÀ TÁC DỤNG</a:t>
            </a:r>
            <a:endParaRPr lang="en-US" sz="2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white">
          <a:xfrm>
            <a:off x="2405063" y="35687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 smtClean="0">
                <a:solidFill>
                  <a:srgbClr val="FFFFFF"/>
                </a:solidFill>
                <a:cs typeface="Arial" charset="0"/>
              </a:rPr>
              <a:t>CÁC DẠNG ĐIỆP NGỮ</a:t>
            </a:r>
            <a:endParaRPr lang="en-US" sz="2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white">
          <a:xfrm>
            <a:off x="2405063" y="4427538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 smtClean="0">
                <a:solidFill>
                  <a:srgbClr val="FFFFFF"/>
                </a:solidFill>
                <a:cs typeface="Arial" charset="0"/>
              </a:rPr>
              <a:t>LUYỆN TẬP</a:t>
            </a:r>
            <a:endParaRPr lang="en-US" sz="2400" b="1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7196" name="Picture 28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743075" y="4300538"/>
            <a:ext cx="792163" cy="949325"/>
          </a:xfrm>
          <a:prstGeom prst="rect">
            <a:avLst/>
          </a:prstGeom>
          <a:noFill/>
        </p:spPr>
      </p:pic>
      <p:pic>
        <p:nvPicPr>
          <p:cNvPr id="7197" name="Picture 29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743075" y="3449638"/>
            <a:ext cx="792163" cy="949325"/>
          </a:xfrm>
          <a:prstGeom prst="rect">
            <a:avLst/>
          </a:prstGeom>
          <a:noFill/>
        </p:spPr>
      </p:pic>
      <p:pic>
        <p:nvPicPr>
          <p:cNvPr id="7198" name="Picture 30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731963" y="2592388"/>
            <a:ext cx="792162" cy="949325"/>
          </a:xfrm>
          <a:prstGeom prst="rect">
            <a:avLst/>
          </a:prstGeom>
          <a:noFill/>
        </p:spPr>
      </p:pic>
      <p:sp>
        <p:nvSpPr>
          <p:cNvPr id="7199" name="Text Box 31"/>
          <p:cNvSpPr txBox="1">
            <a:spLocks noChangeArrowheads="1"/>
          </p:cNvSpPr>
          <p:nvPr/>
        </p:nvSpPr>
        <p:spPr bwMode="white">
          <a:xfrm>
            <a:off x="2073275" y="52832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cs typeface="Arial" charset="0"/>
              </a:rPr>
              <a:t>4</a:t>
            </a:r>
          </a:p>
        </p:txBody>
      </p:sp>
      <p:sp>
        <p:nvSpPr>
          <p:cNvPr id="7200" name="Text Box 32"/>
          <p:cNvSpPr txBox="1">
            <a:spLocks noChangeArrowheads="1"/>
          </p:cNvSpPr>
          <p:nvPr/>
        </p:nvSpPr>
        <p:spPr bwMode="white">
          <a:xfrm>
            <a:off x="2052638" y="268922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  <p:sp>
        <p:nvSpPr>
          <p:cNvPr id="7201" name="Text Box 33"/>
          <p:cNvSpPr txBox="1">
            <a:spLocks noChangeArrowheads="1"/>
          </p:cNvSpPr>
          <p:nvPr/>
        </p:nvSpPr>
        <p:spPr bwMode="white">
          <a:xfrm>
            <a:off x="2065338" y="3548063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cs typeface="Arial" charset="0"/>
              </a:rPr>
              <a:t>2</a:t>
            </a:r>
          </a:p>
        </p:txBody>
      </p:sp>
      <p:sp>
        <p:nvSpPr>
          <p:cNvPr id="7202" name="Text Box 34"/>
          <p:cNvSpPr txBox="1">
            <a:spLocks noChangeArrowheads="1"/>
          </p:cNvSpPr>
          <p:nvPr/>
        </p:nvSpPr>
        <p:spPr bwMode="white">
          <a:xfrm>
            <a:off x="2065338" y="443547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cs typeface="Arial" charset="0"/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38125"/>
            <a:ext cx="6781800" cy="868363"/>
          </a:xfrm>
        </p:spPr>
        <p:txBody>
          <a:bodyPr/>
          <a:lstStyle/>
          <a:p>
            <a:r>
              <a:rPr lang="en-US" sz="3200" dirty="0" smtClean="0"/>
              <a:t>I – ĐIỆP NGỮ VÀ TÁC DỤNG</a:t>
            </a:r>
            <a:endParaRPr lang="en-US" sz="3200" dirty="0"/>
          </a:p>
        </p:txBody>
      </p:sp>
      <p:sp>
        <p:nvSpPr>
          <p:cNvPr id="12290" name="AutoShape 2" descr="http://d2.violet.vn/uploads/thumbnails/210/thumbnails2/0.Cam_nghi_trong_dem_thanh_tinh.jp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106680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VD 1 / 152</a:t>
            </a:r>
            <a:endParaRPr lang="en-US" sz="22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1447800"/>
            <a:ext cx="403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</a:rPr>
              <a:t>Từ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</a:rPr>
              <a:t>ngữ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</a:rPr>
              <a:t>nào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</a:rPr>
              <a:t>được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</a:rPr>
              <a:t>lặp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</a:rPr>
              <a:t>lại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 :</a:t>
            </a:r>
            <a:endParaRPr lang="en-US" sz="22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8432" y="1981200"/>
            <a:ext cx="4381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0000"/>
                </a:solidFill>
              </a:rPr>
              <a:t>Trên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đường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hành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quân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xa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just"/>
            <a:r>
              <a:rPr lang="en-US" sz="2400" dirty="0" err="1" smtClean="0">
                <a:solidFill>
                  <a:srgbClr val="000000"/>
                </a:solidFill>
              </a:rPr>
              <a:t>Dừng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chân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bên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xóm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nhỏ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just"/>
            <a:r>
              <a:rPr lang="en-US" sz="2400" dirty="0" err="1" smtClean="0">
                <a:solidFill>
                  <a:srgbClr val="000000"/>
                </a:solidFill>
              </a:rPr>
              <a:t>Tiếng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gà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ai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nhảy</a:t>
            </a:r>
            <a:r>
              <a:rPr lang="en-US" sz="2400" dirty="0" smtClean="0">
                <a:solidFill>
                  <a:srgbClr val="000000"/>
                </a:solidFill>
              </a:rPr>
              <a:t> ổ :</a:t>
            </a:r>
          </a:p>
          <a:p>
            <a:pPr algn="just"/>
            <a:r>
              <a:rPr lang="en-US" sz="2400" dirty="0" smtClean="0">
                <a:solidFill>
                  <a:srgbClr val="000000"/>
                </a:solidFill>
              </a:rPr>
              <a:t>“</a:t>
            </a:r>
            <a:r>
              <a:rPr lang="en-US" sz="2400" dirty="0" err="1" smtClean="0">
                <a:solidFill>
                  <a:srgbClr val="000000"/>
                </a:solidFill>
              </a:rPr>
              <a:t>Cục</a:t>
            </a:r>
            <a:r>
              <a:rPr lang="en-US" sz="2400" dirty="0" smtClean="0">
                <a:solidFill>
                  <a:srgbClr val="000000"/>
                </a:solidFill>
              </a:rPr>
              <a:t>… </a:t>
            </a:r>
            <a:r>
              <a:rPr lang="en-US" sz="2400" dirty="0" err="1" smtClean="0">
                <a:solidFill>
                  <a:srgbClr val="000000"/>
                </a:solidFill>
              </a:rPr>
              <a:t>cục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tác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cục</a:t>
            </a:r>
            <a:r>
              <a:rPr lang="en-US" sz="2400" dirty="0" smtClean="0">
                <a:solidFill>
                  <a:srgbClr val="000000"/>
                </a:solidFill>
              </a:rPr>
              <a:t> ta”</a:t>
            </a:r>
          </a:p>
          <a:p>
            <a:pPr algn="just"/>
            <a:r>
              <a:rPr lang="en-US" sz="2400" dirty="0" err="1" smtClean="0">
                <a:solidFill>
                  <a:srgbClr val="000000"/>
                </a:solidFill>
              </a:rPr>
              <a:t>Nghe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xao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động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nắng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trưa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just"/>
            <a:r>
              <a:rPr lang="en-US" sz="2400" dirty="0" err="1" smtClean="0">
                <a:solidFill>
                  <a:srgbClr val="000000"/>
                </a:solidFill>
              </a:rPr>
              <a:t>Nghe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bàn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chân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đỡ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mỏi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just"/>
            <a:r>
              <a:rPr lang="en-US" sz="2400" dirty="0" err="1" smtClean="0">
                <a:solidFill>
                  <a:srgbClr val="000000"/>
                </a:solidFill>
              </a:rPr>
              <a:t>Nghe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gọi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về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tuổi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thơ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7" name="Picture 2" descr="http://2.bp.blogspot.com/-j3RktKQoXrM/U5XPXki04fI/AAAAAAAAC8E/ANbB3c6MAPg/s1600/tranh-tieng-ga-tru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" r="8911"/>
          <a:stretch/>
        </p:blipFill>
        <p:spPr bwMode="auto">
          <a:xfrm>
            <a:off x="5103232" y="2057400"/>
            <a:ext cx="2821568" cy="257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90600" y="1970544"/>
            <a:ext cx="4381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0000"/>
                </a:solidFill>
              </a:rPr>
              <a:t>Trên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đường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hành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quân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xa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just"/>
            <a:r>
              <a:rPr lang="en-US" sz="2400" dirty="0" err="1" smtClean="0">
                <a:solidFill>
                  <a:srgbClr val="000000"/>
                </a:solidFill>
              </a:rPr>
              <a:t>Dừng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chân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bên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xóm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nhỏ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just"/>
            <a:r>
              <a:rPr lang="en-US" sz="2400" dirty="0" err="1" smtClean="0">
                <a:solidFill>
                  <a:srgbClr val="000000"/>
                </a:solidFill>
              </a:rPr>
              <a:t>Tiếng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gà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ai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nhảy</a:t>
            </a:r>
            <a:r>
              <a:rPr lang="en-US" sz="2400" dirty="0" smtClean="0">
                <a:solidFill>
                  <a:srgbClr val="000000"/>
                </a:solidFill>
              </a:rPr>
              <a:t> ổ :</a:t>
            </a:r>
          </a:p>
          <a:p>
            <a:pPr algn="just"/>
            <a:r>
              <a:rPr lang="en-US" sz="2400" dirty="0" smtClean="0">
                <a:solidFill>
                  <a:srgbClr val="000000"/>
                </a:solidFill>
              </a:rPr>
              <a:t>“</a:t>
            </a:r>
            <a:r>
              <a:rPr lang="en-US" sz="2400" dirty="0" err="1" smtClean="0">
                <a:solidFill>
                  <a:srgbClr val="000000"/>
                </a:solidFill>
              </a:rPr>
              <a:t>Cục</a:t>
            </a:r>
            <a:r>
              <a:rPr lang="en-US" sz="2400" dirty="0" smtClean="0">
                <a:solidFill>
                  <a:srgbClr val="000000"/>
                </a:solidFill>
              </a:rPr>
              <a:t>… </a:t>
            </a:r>
            <a:r>
              <a:rPr lang="en-US" sz="2400" dirty="0" err="1" smtClean="0">
                <a:solidFill>
                  <a:srgbClr val="000000"/>
                </a:solidFill>
              </a:rPr>
              <a:t>cục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tác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cục</a:t>
            </a:r>
            <a:r>
              <a:rPr lang="en-US" sz="2400" dirty="0" smtClean="0">
                <a:solidFill>
                  <a:srgbClr val="000000"/>
                </a:solidFill>
              </a:rPr>
              <a:t> ta”</a:t>
            </a:r>
          </a:p>
          <a:p>
            <a:pPr algn="just"/>
            <a:r>
              <a:rPr lang="en-US" sz="2400" b="1" dirty="0" err="1" smtClean="0">
                <a:solidFill>
                  <a:srgbClr val="FF0000"/>
                </a:solidFill>
              </a:rPr>
              <a:t>Nghe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xao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động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nắng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trưa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just"/>
            <a:r>
              <a:rPr lang="en-US" sz="2400" b="1" dirty="0" err="1" smtClean="0">
                <a:solidFill>
                  <a:srgbClr val="FF0000"/>
                </a:solidFill>
              </a:rPr>
              <a:t>Nghe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bàn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chân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đỡ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mỏi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just"/>
            <a:r>
              <a:rPr lang="en-US" sz="2400" b="1" dirty="0" err="1" smtClean="0">
                <a:solidFill>
                  <a:srgbClr val="FF0000"/>
                </a:solidFill>
              </a:rPr>
              <a:t>Nghe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gọi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về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tuổi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thơ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 flipV="1">
            <a:off x="1428750" y="2228850"/>
            <a:ext cx="990600" cy="609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1447800" y="2857500"/>
            <a:ext cx="10668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1390650" y="2838450"/>
            <a:ext cx="1047750" cy="5715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835158" y="25908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000" b="1" dirty="0" err="1" smtClean="0">
                <a:solidFill>
                  <a:srgbClr val="000000"/>
                </a:solidFill>
              </a:rPr>
              <a:t>bàn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chân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đỡ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mỏi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022479" y="196215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000" b="1" dirty="0" err="1" smtClean="0">
                <a:solidFill>
                  <a:srgbClr val="000000"/>
                </a:solidFill>
              </a:rPr>
              <a:t>xao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động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nắng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trưa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641479" y="32004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000" b="1" dirty="0" err="1" smtClean="0">
                <a:solidFill>
                  <a:srgbClr val="000000"/>
                </a:solidFill>
              </a:rPr>
              <a:t>gọi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về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tuổi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thơ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76200" y="2095500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000" b="1" dirty="0">
                <a:solidFill>
                  <a:srgbClr val="000000"/>
                </a:solidFill>
              </a:rPr>
              <a:t>NGHE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4994279" y="196215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000" b="1" dirty="0" smtClean="0">
                <a:solidFill>
                  <a:srgbClr val="000000"/>
                </a:solidFill>
                <a:sym typeface="Wingdings" pitchFamily="2" charset="2"/>
              </a:rPr>
              <a:t> </a:t>
            </a:r>
            <a:r>
              <a:rPr lang="en-US" sz="2000" b="1" dirty="0" err="1" smtClean="0">
                <a:solidFill>
                  <a:srgbClr val="000000"/>
                </a:solidFill>
                <a:sym typeface="Wingdings" pitchFamily="2" charset="2"/>
              </a:rPr>
              <a:t>Nỗi</a:t>
            </a:r>
            <a:r>
              <a:rPr lang="en-US" sz="2000" b="1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sym typeface="Wingdings" pitchFamily="2" charset="2"/>
              </a:rPr>
              <a:t>nhớ</a:t>
            </a:r>
            <a:r>
              <a:rPr lang="en-US" sz="2000" b="1" dirty="0" smtClean="0">
                <a:solidFill>
                  <a:srgbClr val="000000"/>
                </a:solidFill>
                <a:sym typeface="Wingdings" pitchFamily="2" charset="2"/>
              </a:rPr>
              <a:t>, </a:t>
            </a:r>
            <a:r>
              <a:rPr lang="en-US" sz="2000" b="1" dirty="0" err="1" smtClean="0">
                <a:solidFill>
                  <a:srgbClr val="000000"/>
                </a:solidFill>
                <a:sym typeface="Wingdings" pitchFamily="2" charset="2"/>
              </a:rPr>
              <a:t>niềm</a:t>
            </a:r>
            <a:r>
              <a:rPr lang="en-US" sz="2000" b="1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sym typeface="Wingdings" pitchFamily="2" charset="2"/>
              </a:rPr>
              <a:t>xúc</a:t>
            </a:r>
            <a:r>
              <a:rPr lang="en-US" sz="2000" b="1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sym typeface="Wingdings" pitchFamily="2" charset="2"/>
              </a:rPr>
              <a:t>động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5236734" y="257175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000" b="1" dirty="0" smtClean="0">
                <a:solidFill>
                  <a:srgbClr val="000000"/>
                </a:solidFill>
                <a:sym typeface="Wingdings" pitchFamily="2" charset="2"/>
              </a:rPr>
              <a:t> </a:t>
            </a:r>
            <a:r>
              <a:rPr lang="en-US" sz="2000" b="1" dirty="0" err="1" smtClean="0">
                <a:solidFill>
                  <a:srgbClr val="000000"/>
                </a:solidFill>
                <a:sym typeface="Wingdings" pitchFamily="2" charset="2"/>
              </a:rPr>
              <a:t>Xua</a:t>
            </a:r>
            <a:r>
              <a:rPr lang="en-US" sz="2000" b="1" dirty="0" smtClean="0">
                <a:solidFill>
                  <a:srgbClr val="000000"/>
                </a:solidFill>
                <a:sym typeface="Wingdings" pitchFamily="2" charset="2"/>
              </a:rPr>
              <a:t> tan </a:t>
            </a:r>
            <a:r>
              <a:rPr lang="en-US" sz="2000" b="1" dirty="0" err="1" smtClean="0">
                <a:solidFill>
                  <a:srgbClr val="000000"/>
                </a:solidFill>
                <a:sym typeface="Wingdings" pitchFamily="2" charset="2"/>
              </a:rPr>
              <a:t>mệt</a:t>
            </a:r>
            <a:r>
              <a:rPr lang="en-US" sz="2000" b="1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sym typeface="Wingdings" pitchFamily="2" charset="2"/>
              </a:rPr>
              <a:t>mỏi</a:t>
            </a:r>
            <a:r>
              <a:rPr lang="en-US" sz="2000" b="1" dirty="0" smtClean="0">
                <a:solidFill>
                  <a:srgbClr val="000000"/>
                </a:solidFill>
                <a:sym typeface="Wingdings" pitchFamily="2" charset="2"/>
              </a:rPr>
              <a:t>, </a:t>
            </a:r>
            <a:r>
              <a:rPr lang="en-US" sz="2000" b="1" dirty="0" err="1" smtClean="0">
                <a:solidFill>
                  <a:srgbClr val="000000"/>
                </a:solidFill>
                <a:sym typeface="Wingdings" pitchFamily="2" charset="2"/>
              </a:rPr>
              <a:t>nhọc</a:t>
            </a:r>
            <a:r>
              <a:rPr lang="en-US" sz="2000" b="1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sym typeface="Wingdings" pitchFamily="2" charset="2"/>
              </a:rPr>
              <a:t>nhằn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4717189" y="3198668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000" b="1" dirty="0" smtClean="0">
                <a:solidFill>
                  <a:srgbClr val="000000"/>
                </a:solidFill>
                <a:sym typeface="Wingdings" pitchFamily="2" charset="2"/>
              </a:rPr>
              <a:t> </a:t>
            </a:r>
            <a:r>
              <a:rPr lang="en-US" sz="2000" b="1" dirty="0" err="1" smtClean="0">
                <a:solidFill>
                  <a:srgbClr val="000000"/>
                </a:solidFill>
                <a:sym typeface="Wingdings" pitchFamily="2" charset="2"/>
              </a:rPr>
              <a:t>Đánh</a:t>
            </a:r>
            <a:r>
              <a:rPr lang="en-US" sz="2000" b="1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sym typeface="Wingdings" pitchFamily="2" charset="2"/>
              </a:rPr>
              <a:t>thức</a:t>
            </a:r>
            <a:r>
              <a:rPr lang="en-US" sz="2000" b="1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sym typeface="Wingdings" pitchFamily="2" charset="2"/>
              </a:rPr>
              <a:t>kỷ</a:t>
            </a:r>
            <a:r>
              <a:rPr lang="en-US" sz="2000" b="1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sym typeface="Wingdings" pitchFamily="2" charset="2"/>
              </a:rPr>
              <a:t>niệm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3810000"/>
            <a:ext cx="69821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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Nhấn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mạnh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cảm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giác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khi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nghe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tiếng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gà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trưa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.</a:t>
            </a:r>
            <a:endParaRPr lang="en-US" sz="2200" b="1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8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38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8" grpId="0"/>
      <p:bldP spid="8" grpId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38125"/>
            <a:ext cx="6781800" cy="868363"/>
          </a:xfrm>
        </p:spPr>
        <p:txBody>
          <a:bodyPr/>
          <a:lstStyle/>
          <a:p>
            <a:r>
              <a:rPr lang="en-US" sz="3200" dirty="0" smtClean="0"/>
              <a:t>I – ĐIỆP NGỮ VÀ TÁC DỤNG</a:t>
            </a:r>
            <a:endParaRPr lang="en-US" sz="3200" dirty="0"/>
          </a:p>
        </p:txBody>
      </p:sp>
      <p:sp>
        <p:nvSpPr>
          <p:cNvPr id="12290" name="AutoShape 2" descr="http://d2.violet.vn/uploads/thumbnails/210/thumbnails2/0.Cam_nghi_trong_dem_thanh_tinh.jp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106680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VD 1 / 152</a:t>
            </a:r>
            <a:endParaRPr lang="en-US" sz="22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1447800"/>
            <a:ext cx="403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</a:rPr>
              <a:t>Từ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</a:rPr>
              <a:t>ngữ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</a:rPr>
              <a:t>nào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</a:rPr>
              <a:t>được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</a:rPr>
              <a:t>lặp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ambria" pitchFamily="18" charset="0"/>
              </a:rPr>
              <a:t>lại</a:t>
            </a:r>
            <a:r>
              <a:rPr lang="en-US" sz="2200" b="1" dirty="0" smtClean="0">
                <a:solidFill>
                  <a:srgbClr val="000000"/>
                </a:solidFill>
                <a:latin typeface="Cambria" pitchFamily="18" charset="0"/>
              </a:rPr>
              <a:t> :</a:t>
            </a:r>
            <a:endParaRPr lang="en-US" sz="22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19400" y="1981200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rgbClr val="000000"/>
                </a:solidFill>
              </a:rPr>
              <a:t>Cháu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chiến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đấu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hôm</a:t>
            </a:r>
            <a:r>
              <a:rPr lang="en-US" sz="2000" dirty="0" smtClean="0">
                <a:solidFill>
                  <a:srgbClr val="000000"/>
                </a:solidFill>
              </a:rPr>
              <a:t> nay</a:t>
            </a:r>
          </a:p>
          <a:p>
            <a:pPr algn="just"/>
            <a:r>
              <a:rPr lang="en-US" sz="2000" dirty="0" err="1" smtClean="0">
                <a:solidFill>
                  <a:srgbClr val="000000"/>
                </a:solidFill>
              </a:rPr>
              <a:t>Vì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lòng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yêu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Tổ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quốc</a:t>
            </a:r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r>
              <a:rPr lang="en-US" sz="2000" dirty="0" err="1" smtClean="0">
                <a:solidFill>
                  <a:srgbClr val="000000"/>
                </a:solidFill>
              </a:rPr>
              <a:t>Vì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xóm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làng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thân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thuộc</a:t>
            </a:r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r>
              <a:rPr lang="en-US" sz="2000" dirty="0" err="1" smtClean="0">
                <a:solidFill>
                  <a:srgbClr val="000000"/>
                </a:solidFill>
              </a:rPr>
              <a:t>Bà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ơi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cũng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vì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bà</a:t>
            </a:r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r>
              <a:rPr lang="en-US" sz="2000" dirty="0" err="1" smtClean="0">
                <a:solidFill>
                  <a:srgbClr val="000000"/>
                </a:solidFill>
              </a:rPr>
              <a:t>Vì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tiếng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gà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cục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tác</a:t>
            </a:r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Ổ </a:t>
            </a:r>
            <a:r>
              <a:rPr lang="en-US" sz="2000" dirty="0" err="1" smtClean="0">
                <a:solidFill>
                  <a:srgbClr val="000000"/>
                </a:solidFill>
              </a:rPr>
              <a:t>trứng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hồng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tuổi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thơ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19400" y="1981200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rgbClr val="000000"/>
                </a:solidFill>
              </a:rPr>
              <a:t>Cháu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chiến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đấu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hôm</a:t>
            </a:r>
            <a:r>
              <a:rPr lang="en-US" sz="2000" dirty="0" smtClean="0">
                <a:solidFill>
                  <a:srgbClr val="000000"/>
                </a:solidFill>
              </a:rPr>
              <a:t> nay</a:t>
            </a:r>
          </a:p>
          <a:p>
            <a:pPr algn="just"/>
            <a:r>
              <a:rPr lang="en-US" sz="2000" b="1" u="sng" dirty="0" err="1" smtClean="0">
                <a:solidFill>
                  <a:srgbClr val="FF0000"/>
                </a:solidFill>
              </a:rPr>
              <a:t>Vì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lòng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yêu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Tổ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quốc</a:t>
            </a:r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r>
              <a:rPr lang="en-US" sz="2000" b="1" u="sng" dirty="0" err="1" smtClean="0">
                <a:solidFill>
                  <a:srgbClr val="FF0000"/>
                </a:solidFill>
              </a:rPr>
              <a:t>Vì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xóm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làng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thân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thuộc</a:t>
            </a:r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r>
              <a:rPr lang="en-US" sz="2000" dirty="0" err="1" smtClean="0">
                <a:solidFill>
                  <a:srgbClr val="000000"/>
                </a:solidFill>
              </a:rPr>
              <a:t>Bà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ơi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cũng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vì</a:t>
            </a:r>
            <a:r>
              <a:rPr lang="en-US" sz="2000" b="1" u="sng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bà</a:t>
            </a:r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r>
              <a:rPr lang="en-US" sz="2000" b="1" u="sng" dirty="0" err="1" smtClean="0">
                <a:solidFill>
                  <a:srgbClr val="FF0000"/>
                </a:solidFill>
              </a:rPr>
              <a:t>Vì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tiếng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gà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cục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tác</a:t>
            </a:r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Ổ </a:t>
            </a:r>
            <a:r>
              <a:rPr lang="en-US" sz="2000" dirty="0" err="1" smtClean="0">
                <a:solidFill>
                  <a:srgbClr val="000000"/>
                </a:solidFill>
              </a:rPr>
              <a:t>trứng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hồng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tuổi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thơ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gray">
          <a:xfrm>
            <a:off x="381000" y="4107873"/>
            <a:ext cx="838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en-US" sz="2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en-US" sz="20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Điệp</a:t>
            </a:r>
            <a:r>
              <a:rPr lang="en-US" sz="2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từ</a:t>
            </a:r>
            <a:r>
              <a:rPr lang="en-US" sz="2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“</a:t>
            </a:r>
            <a:r>
              <a:rPr lang="en-US" sz="20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vì</a:t>
            </a:r>
            <a:r>
              <a:rPr lang="en-US" sz="2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” </a:t>
            </a:r>
            <a:r>
              <a:rPr lang="en-US" sz="20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thể</a:t>
            </a:r>
            <a:r>
              <a:rPr lang="en-US" sz="2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hiện</a:t>
            </a:r>
            <a:r>
              <a:rPr lang="en-US" sz="2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mục</a:t>
            </a:r>
            <a:r>
              <a:rPr lang="en-US" sz="2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đích</a:t>
            </a:r>
            <a:r>
              <a:rPr lang="en-US" sz="2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chiến</a:t>
            </a:r>
            <a:r>
              <a:rPr lang="en-US" sz="2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đấu</a:t>
            </a:r>
            <a:r>
              <a:rPr lang="en-US" sz="2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cao</a:t>
            </a:r>
            <a:r>
              <a:rPr lang="en-US" sz="2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cả</a:t>
            </a:r>
            <a:r>
              <a:rPr lang="en-US" sz="2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: </a:t>
            </a:r>
          </a:p>
          <a:p>
            <a:pPr marL="0" indent="0" algn="just">
              <a:buNone/>
            </a:pPr>
            <a:r>
              <a:rPr lang="en-US" sz="2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</a:t>
            </a:r>
            <a:r>
              <a:rPr lang="en-US" sz="20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vì</a:t>
            </a:r>
            <a:r>
              <a:rPr lang="en-US" sz="2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Tổ</a:t>
            </a:r>
            <a:r>
              <a:rPr lang="en-US" sz="2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quốc</a:t>
            </a:r>
            <a:r>
              <a:rPr lang="en-US" sz="2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20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quê</a:t>
            </a:r>
            <a:r>
              <a:rPr lang="en-US" sz="2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hương</a:t>
            </a:r>
            <a:r>
              <a:rPr lang="en-US" sz="2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; </a:t>
            </a:r>
            <a:r>
              <a:rPr lang="en-US" sz="20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nhưng</a:t>
            </a:r>
            <a:r>
              <a:rPr lang="en-US" sz="2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cũng</a:t>
            </a:r>
            <a:r>
              <a:rPr lang="en-US" sz="2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hết</a:t>
            </a:r>
            <a:r>
              <a:rPr lang="en-US" sz="2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sức</a:t>
            </a:r>
            <a:r>
              <a:rPr lang="en-US" sz="2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bình</a:t>
            </a:r>
            <a:r>
              <a:rPr lang="en-US" sz="2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dị</a:t>
            </a:r>
            <a:r>
              <a:rPr lang="en-US" sz="2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: </a:t>
            </a:r>
          </a:p>
          <a:p>
            <a:pPr marL="0" indent="0" algn="just">
              <a:buNone/>
            </a:pPr>
            <a:r>
              <a:rPr lang="en-US" sz="2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</a:t>
            </a:r>
            <a:r>
              <a:rPr lang="en-US" sz="20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vì</a:t>
            </a:r>
            <a:r>
              <a:rPr lang="en-US" sz="2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bà</a:t>
            </a:r>
            <a:r>
              <a:rPr lang="en-US" sz="2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20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tiếng</a:t>
            </a:r>
            <a:r>
              <a:rPr lang="en-US" sz="2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gà</a:t>
            </a:r>
            <a:r>
              <a:rPr lang="en-US" sz="2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ổ </a:t>
            </a:r>
            <a:r>
              <a:rPr lang="en-US" sz="20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trứng</a:t>
            </a:r>
            <a:r>
              <a:rPr lang="en-US" sz="2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hồng</a:t>
            </a:r>
            <a:r>
              <a:rPr lang="en-US" sz="2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…</a:t>
            </a:r>
            <a:endParaRPr lang="en-US" sz="2000" b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89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85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385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385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385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3" grpId="0"/>
    </p:bldLst>
  </p:timing>
</p:sld>
</file>

<file path=ppt/theme/theme1.xml><?xml version="1.0" encoding="utf-8"?>
<a:theme xmlns:a="http://schemas.openxmlformats.org/drawingml/2006/main" name="574TGp_natural_light_ani">
  <a:themeElements>
    <a:clrScheme name="Default Design 3">
      <a:dk1>
        <a:srgbClr val="808080"/>
      </a:dk1>
      <a:lt1>
        <a:srgbClr val="DDE89A"/>
      </a:lt1>
      <a:dk2>
        <a:srgbClr val="329A2A"/>
      </a:dk2>
      <a:lt2>
        <a:srgbClr val="185E25"/>
      </a:lt2>
      <a:accent1>
        <a:srgbClr val="80CB35"/>
      </a:accent1>
      <a:accent2>
        <a:srgbClr val="518CD3"/>
      </a:accent2>
      <a:accent3>
        <a:srgbClr val="ADCAAC"/>
      </a:accent3>
      <a:accent4>
        <a:srgbClr val="BDC683"/>
      </a:accent4>
      <a:accent5>
        <a:srgbClr val="C0E2AE"/>
      </a:accent5>
      <a:accent6>
        <a:srgbClr val="497EBF"/>
      </a:accent6>
      <a:hlink>
        <a:srgbClr val="E15D7C"/>
      </a:hlink>
      <a:folHlink>
        <a:srgbClr val="DB915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574TGp_natural_light_ani</Template>
  <TotalTime>820</TotalTime>
  <Words>1375</Words>
  <Application>Microsoft Office PowerPoint</Application>
  <PresentationFormat>On-screen Show (4:3)</PresentationFormat>
  <Paragraphs>244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574TGp_natural_light_ani</vt:lpstr>
      <vt:lpstr>TRẢ BÀI CŨ</vt:lpstr>
      <vt:lpstr>PowerPoint Presentation</vt:lpstr>
      <vt:lpstr>PowerPoint Presentation</vt:lpstr>
      <vt:lpstr>PowerPoint Presentation</vt:lpstr>
      <vt:lpstr>PowerPoint Presentation</vt:lpstr>
      <vt:lpstr>TIẾT 55  ĐIỆP NGỮ</vt:lpstr>
      <vt:lpstr>NỘI DUNG</vt:lpstr>
      <vt:lpstr>I – ĐIỆP NGỮ VÀ TÁC DỤNG</vt:lpstr>
      <vt:lpstr>I – ĐIỆP NGỮ VÀ TÁC DỤNG</vt:lpstr>
      <vt:lpstr>I – ĐIỆP NGỮ VÀ TÁC DỤNG</vt:lpstr>
      <vt:lpstr>I – ĐIỆP NGỮ VÀ TÁC DỤNG</vt:lpstr>
      <vt:lpstr>BT 1/ 153</vt:lpstr>
      <vt:lpstr>II – CÁC DẠNG ĐIỆP NGỮ</vt:lpstr>
      <vt:lpstr>II – CÁC DẠNG ĐIỆP NGỮ</vt:lpstr>
      <vt:lpstr>II – CÁC DẠNG ĐIỆP NGỮ</vt:lpstr>
      <vt:lpstr>II – CÁC DẠNG ĐIỆP NGỮ</vt:lpstr>
      <vt:lpstr>III – LUYỆN TẬP</vt:lpstr>
    </vt:vector>
  </TitlesOfParts>
  <Company>TTDV - Cholimex MEI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Hp</dc:creator>
  <cp:lastModifiedBy>hp</cp:lastModifiedBy>
  <cp:revision>152</cp:revision>
  <dcterms:created xsi:type="dcterms:W3CDTF">2013-10-21T11:19:42Z</dcterms:created>
  <dcterms:modified xsi:type="dcterms:W3CDTF">2014-11-18T07:48:28Z</dcterms:modified>
</cp:coreProperties>
</file>